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E545-9DB4-0D75-DB07-012EB2786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CUTANEOUS MANIFESTATION OF SYSTEMIC DISEASE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3B400-890D-086E-F59F-E47EE31F4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813" y="3886200"/>
            <a:ext cx="8649325" cy="2859374"/>
          </a:xfrm>
        </p:spPr>
        <p:txBody>
          <a:bodyPr>
            <a:normAutofit/>
          </a:bodyPr>
          <a:lstStyle/>
          <a:p>
            <a:r>
              <a:rPr lang="en-US" dirty="0"/>
              <a:t>BY</a:t>
            </a:r>
          </a:p>
          <a:p>
            <a:r>
              <a:rPr lang="en-US" dirty="0"/>
              <a:t>Moderator : Dr H.G. BOBADE</a:t>
            </a:r>
          </a:p>
          <a:p>
            <a:r>
              <a:rPr lang="en-US" dirty="0"/>
              <a:t>(PROFF. DVL)</a:t>
            </a:r>
          </a:p>
          <a:p>
            <a:r>
              <a:rPr lang="en-US" dirty="0"/>
              <a:t>  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710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Dermatological-manifestation-of-systemic-diseases-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Dermatological-manifestation-of-systemic-diseases-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Dermatological-manifestation-of-systemic-diseases-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Dermatological-manifestation-of-systemic-diseases-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Dermatological-manifestation-of-systemic-diseases-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Dermatological-manifestation-of-systemic-diseases-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Dermatological-manifestation-of-systemic-diseases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Dermatological-manifestation-of-systemic-diseases-1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Dermatological-manifestation-of-systemic-diseases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Dermatological-manifestation-of-systemic-diseases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Dermatological-manifestation-of-systemic-diseases-1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Dermatological-manifestation-of-systemic-diseases-1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Dermatological-manifestation-of-systemic-diseases-1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Dermatological-manifestation-of-systemic-diseases-1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Dermatological-manifestation-of-systemic-diseases-1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Dermatological-manifestation-of-systemic-diseases-1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Dermatological-manifestation-of-systemic-diseases-1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Dermatological-manifestation-of-systemic-diseases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Dermatological-manifestation-of-systemic-diseases-2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Dermatological-manifestation-of-systemic-diseases-2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Dermatological-manifestation-of-systemic-diseases-2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Dermatological-manifestation-of-systemic-diseases-2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Dermatological-manifestation-of-systemic-diseases-2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Dermatological-manifestation-of-systemic-diseases-2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Dermatological-manifestation-of-systemic-diseases-2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Dermatological-manifestation-of-systemic-diseases-2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-Dermatological-manifestation-of-systemic-diseases-2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-Dermatological-manifestation-of-systemic-diseases-3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-Dermatological-manifestation-of-systemic-diseases-3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Dermatological-manifestation-of-systemic-diseases-3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-Dermatological-manifestation-of-systemic-diseases-3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-Dermatological-manifestation-of-systemic-diseases-3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-Dermatological-manifestation-of-systemic-diseases-3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-Dermatological-manifestation-of-systemic-diseases-3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-Dermatological-manifestation-of-systemic-diseases-3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-Dermatological-manifestation-of-systemic-diseases-3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-Dermatological-manifestation-of-systemic-diseases-3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-Dermatological-manifestation-of-systemic-diseases-4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-Dermatological-manifestation-of-systemic-diseases-4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-Dermatological-manifestation-of-systemic-diseases-4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-Dermatological-manifestation-of-systemic-diseases-4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-Dermatological-manifestation-of-systemic-diseases-4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-Dermatological-manifestation-of-systemic-diseases-4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-Dermatological-manifestation-of-systemic-diseases-4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-Dermatological-manifestation-of-systemic-diseases-4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-Dermatological-manifestation-of-systemic-diseases-4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-Dermatological-manifestation-of-systemic-diseases-4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-Dermatological-manifestation-of-systemic-diseases-5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-Dermatological-manifestation-of-systemic-diseases-5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-Dermatological-manifestation-of-systemic-diseases-5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-Dermatological-manifestation-of-systemic-diseases-5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4-Dermatological-manifestation-of-systemic-diseases-5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-Dermatological-manifestation-of-systemic-diseases-5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-Dermatological-manifestation-of-systemic-diseases-5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-Dermatological-manifestation-of-systemic-diseases-5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8-Dermatological-manifestation-of-systemic-diseases-5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-Dermatological-manifestation-of-systemic-diseases-5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-Dermatological-manifestation-of-systemic-diseases-6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1-Dermatological-manifestation-of-systemic-diseases-6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-Dermatological-manifestation-of-systemic-diseases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-Dermatological-manifestation-of-systemic-diseases-63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4-Dermatological-manifestation-of-systemic-diseases-64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5-Dermatological-manifestation-of-systemic-diseases-65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-Dermatological-manifestation-of-systemic-diseases-66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7-Dermatological-manifestation-of-systemic-diseases-67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8-Dermatological-manifestation-of-systemic-diseases-68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9-Dermatological-manifestation-of-systemic-diseases-6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-Dermatological-manifestation-of-systemic-diseases-7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1-Dermatological-manifestation-of-systemic-diseases-7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</Words>
  <Application>Microsoft Office PowerPoint</Application>
  <PresentationFormat>On-screen Show (4:3)</PresentationFormat>
  <Paragraphs>5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CUTANEOUS MANIFESTATION OF SYSTEMIC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DELL</dc:creator>
  <cp:keywords/>
  <dc:description>generated using python-pptx</dc:description>
  <cp:lastModifiedBy>Office</cp:lastModifiedBy>
  <cp:revision>4</cp:revision>
  <dcterms:created xsi:type="dcterms:W3CDTF">2013-01-27T09:14:16Z</dcterms:created>
  <dcterms:modified xsi:type="dcterms:W3CDTF">2026-10-12T05:35:24Z</dcterms:modified>
  <cp:category/>
</cp:coreProperties>
</file>