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trictFirstAndLastChars="0">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 id="315" r:id="rId60"/>
    <p:sldId id="316" r:id="rId61"/>
    <p:sldId id="317" r:id="rId62"/>
  </p:sldIdLst>
  <p:sldSz type="custom" cy="6858000" cx="12191675"/>
  <p:notesSz cx="6858000" cy="9144000"/>
  <p:defaultTextStyle>
    <a:defPPr algn="l" marR="0" rtl="0">
      <a:lnSpc>
        <a:spcPct val="100000"/>
      </a:lnSpc>
      <a:spcBef>
        <a:spcPts val="0"/>
      </a:spcBef>
      <a:spcAft>
        <a:spcPts val="0"/>
      </a:spcAft>
    </a:defPPr>
    <a:lvl1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showComments="0">
  <p:normalViewPr>
    <p:restoredLeft sz="15620"/>
    <p:restoredTop sz="94660"/>
  </p:normalViewPr>
  <p:slideViewPr>
    <p:cSldViewPr snapToGrid="0">
      <p:cViewPr varScale="1">
        <p:scale>
          <a:sx n="100" d="100"/>
          <a:sy n="100" d="100"/>
        </p:scale>
        <p:origin x="0" y="0"/>
      </p:cViewPr>
      <p:guideLst>
        <p:guide orient="horz" pos="2160"/>
        <p:guide pos="2880"/>
      </p:guideLst>
    </p:cSldViewPr>
  </p:slideViewPr>
  <p:notesTextViewPr>
    <p:cViewPr>
      <p:scale>
        <a:sx n="1" d="1"/>
        <a:sy n="1" d="1"/>
      </p:scale>
      <p:origin x="0" y="0"/>
    </p:cViewPr>
  </p:notesTextViewPr>
  <p:gridSpacing cx="0" cy="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slide" Target="slides/slide50.xml"/><Relationship Id="rId53" Type="http://schemas.openxmlformats.org/officeDocument/2006/relationships/slide" Target="slides/slide51.xml"/><Relationship Id="rId54" Type="http://schemas.openxmlformats.org/officeDocument/2006/relationships/slide" Target="slides/slide52.xml"/><Relationship Id="rId55" Type="http://schemas.openxmlformats.org/officeDocument/2006/relationships/slide" Target="slides/slide53.xml"/><Relationship Id="rId56" Type="http://schemas.openxmlformats.org/officeDocument/2006/relationships/slide" Target="slides/slide54.xml"/><Relationship Id="rId57" Type="http://schemas.openxmlformats.org/officeDocument/2006/relationships/slide" Target="slides/slide55.xml"/><Relationship Id="rId58" Type="http://schemas.openxmlformats.org/officeDocument/2006/relationships/slide" Target="slides/slide56.xml"/><Relationship Id="rId59" Type="http://schemas.openxmlformats.org/officeDocument/2006/relationships/slide" Target="slides/slide57.xml"/><Relationship Id="rId60" Type="http://schemas.openxmlformats.org/officeDocument/2006/relationships/slide" Target="slides/slide58.xml"/><Relationship Id="rId61" Type="http://schemas.openxmlformats.org/officeDocument/2006/relationships/slide" Target="slides/slide59.xml"/><Relationship Id="rId62" Type="http://schemas.openxmlformats.org/officeDocument/2006/relationships/slide" Target="slides/slide60.xml"/><Relationship Id="rId63" Type="http://schemas.openxmlformats.org/officeDocument/2006/relationships/tableStyles" Target="tableStyles.xml"/><Relationship Id="rId64" Type="http://schemas.openxmlformats.org/officeDocument/2006/relationships/presProps" Target="presProps.xml"/><Relationship Id="rId65" Type="http://schemas.openxmlformats.org/officeDocument/2006/relationships/viewProps" Target="viewProps.xml"/><Relationship Id="rId66"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265" name=""/>
        <p:cNvGrpSpPr/>
        <p:nvPr/>
      </p:nvGrpSpPr>
      <p:grpSpPr>
        <a:xfrm>
          <a:off x="0" y="0"/>
          <a:ext cx="0" cy="0"/>
          <a:chOff x="0" y="0"/>
          <a:chExt cx="0" cy="0"/>
        </a:xfrm>
      </p:grpSpPr>
      <p:sp>
        <p:nvSpPr>
          <p:cNvPr id="1048876" name="Google Shape;3;n"/>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p:spPr>
        <p:txBody>
          <a:bodyPr/>
          <a:p/>
        </p:txBody>
      </p:sp>
      <p:sp>
        <p:nvSpPr>
          <p:cNvPr id="1048877" name="Google Shape;4;n"/>
          <p:cNvSpPr>
            <a:spLocks noGrp="1" noEditPoints="1"/>
          </p:cNvSpPr>
          <p:nvPr>
            <p:ph type="body" idx="1"/>
          </p:nvPr>
        </p:nvSpPr>
        <p:spPr>
          <a:xfrm>
            <a:off x="685800" y="4343400"/>
            <a:ext cx="5486400" cy="4114800"/>
          </a:xfrm>
          <a:prstGeom prst="rect"/>
          <a:noFill/>
          <a:ln>
            <a:noFill/>
          </a:ln>
        </p:spPr>
        <p:txBody>
          <a:bodyPr anchor="t" bIns="91425" lIns="91425" rIns="91425" spcFirstLastPara="1" tIns="91425" wrap="square">
            <a:noAutofit/>
          </a:bodyPr>
          <a:lstStyle>
            <a:lvl1pPr algn="l" indent="-298450" marL="457200" marR="0" rtl="0">
              <a:lnSpc>
                <a:spcPct val="100000"/>
              </a:lnSpc>
              <a:spcBef>
                <a:spcPts val="0"/>
              </a:spcBef>
              <a:spcAft>
                <a:spcPts val="0"/>
              </a:spcAft>
              <a:buClr>
                <a:srgbClr val="000000"/>
              </a:buClr>
              <a:buSzPts val="1100"/>
              <a:buFont typeface="Arial"/>
              <a:buChar char="●"/>
              <a:defRPr b="0" cap="none" sz="1100" i="0" strike="noStrike" u="none">
                <a:solidFill>
                  <a:srgbClr val="000000"/>
                </a:solidFill>
                <a:latin typeface="Arial"/>
                <a:ea typeface="Arial"/>
                <a:cs typeface="Arial"/>
                <a:sym typeface="Arial"/>
              </a:defRPr>
            </a:lvl1pPr>
            <a:lvl2pPr algn="l" indent="-298450" lvl="1" marL="914400" marR="0" rtl="0">
              <a:lnSpc>
                <a:spcPct val="100000"/>
              </a:lnSpc>
              <a:spcBef>
                <a:spcPts val="0"/>
              </a:spcBef>
              <a:spcAft>
                <a:spcPts val="0"/>
              </a:spcAft>
              <a:buClr>
                <a:srgbClr val="000000"/>
              </a:buClr>
              <a:buSzPts val="1100"/>
              <a:buFont typeface="Arial"/>
              <a:buChar char="○"/>
              <a:defRPr b="0" cap="none" sz="1100" i="0" strike="noStrike" u="none">
                <a:solidFill>
                  <a:srgbClr val="000000"/>
                </a:solidFill>
                <a:latin typeface="Arial"/>
                <a:ea typeface="Arial"/>
                <a:cs typeface="Arial"/>
                <a:sym typeface="Arial"/>
              </a:defRPr>
            </a:lvl2pPr>
            <a:lvl3pPr algn="l" indent="-298450" lvl="2" marL="1371600" marR="0" rtl="0">
              <a:lnSpc>
                <a:spcPct val="100000"/>
              </a:lnSpc>
              <a:spcBef>
                <a:spcPts val="0"/>
              </a:spcBef>
              <a:spcAft>
                <a:spcPts val="0"/>
              </a:spcAft>
              <a:buClr>
                <a:srgbClr val="000000"/>
              </a:buClr>
              <a:buSzPts val="1100"/>
              <a:buFont typeface="Arial"/>
              <a:buChar char="■"/>
              <a:defRPr b="0" cap="none" sz="1100" i="0" strike="noStrike" u="none">
                <a:solidFill>
                  <a:srgbClr val="000000"/>
                </a:solidFill>
                <a:latin typeface="Arial"/>
                <a:ea typeface="Arial"/>
                <a:cs typeface="Arial"/>
                <a:sym typeface="Arial"/>
              </a:defRPr>
            </a:lvl3pPr>
            <a:lvl4pPr algn="l" indent="-298450" lvl="3" marL="1828800" marR="0" rtl="0">
              <a:lnSpc>
                <a:spcPct val="100000"/>
              </a:lnSpc>
              <a:spcBef>
                <a:spcPts val="0"/>
              </a:spcBef>
              <a:spcAft>
                <a:spcPts val="0"/>
              </a:spcAft>
              <a:buClr>
                <a:srgbClr val="000000"/>
              </a:buClr>
              <a:buSzPts val="1100"/>
              <a:buFont typeface="Arial"/>
              <a:buChar char="●"/>
              <a:defRPr b="0" cap="none" sz="1100" i="0" strike="noStrike" u="none">
                <a:solidFill>
                  <a:srgbClr val="000000"/>
                </a:solidFill>
                <a:latin typeface="Arial"/>
                <a:ea typeface="Arial"/>
                <a:cs typeface="Arial"/>
                <a:sym typeface="Arial"/>
              </a:defRPr>
            </a:lvl4pPr>
            <a:lvl5pPr algn="l" indent="-298450" lvl="4" marL="2286000" marR="0" rtl="0">
              <a:lnSpc>
                <a:spcPct val="100000"/>
              </a:lnSpc>
              <a:spcBef>
                <a:spcPts val="0"/>
              </a:spcBef>
              <a:spcAft>
                <a:spcPts val="0"/>
              </a:spcAft>
              <a:buClr>
                <a:srgbClr val="000000"/>
              </a:buClr>
              <a:buSzPts val="1100"/>
              <a:buFont typeface="Arial"/>
              <a:buChar char="○"/>
              <a:defRPr b="0" cap="none" sz="1100" i="0" strike="noStrike" u="none">
                <a:solidFill>
                  <a:srgbClr val="000000"/>
                </a:solidFill>
                <a:latin typeface="Arial"/>
                <a:ea typeface="Arial"/>
                <a:cs typeface="Arial"/>
                <a:sym typeface="Arial"/>
              </a:defRPr>
            </a:lvl5pPr>
            <a:lvl6pPr algn="l" indent="-298450" lvl="5" marL="2743200" marR="0" rtl="0">
              <a:lnSpc>
                <a:spcPct val="100000"/>
              </a:lnSpc>
              <a:spcBef>
                <a:spcPts val="0"/>
              </a:spcBef>
              <a:spcAft>
                <a:spcPts val="0"/>
              </a:spcAft>
              <a:buClr>
                <a:srgbClr val="000000"/>
              </a:buClr>
              <a:buSzPts val="1100"/>
              <a:buFont typeface="Arial"/>
              <a:buChar char="■"/>
              <a:defRPr b="0" cap="none" sz="1100" i="0" strike="noStrike" u="none">
                <a:solidFill>
                  <a:srgbClr val="000000"/>
                </a:solidFill>
                <a:latin typeface="Arial"/>
                <a:ea typeface="Arial"/>
                <a:cs typeface="Arial"/>
                <a:sym typeface="Arial"/>
              </a:defRPr>
            </a:lvl6pPr>
            <a:lvl7pPr algn="l" indent="-298450" lvl="6" marL="3200400" marR="0" rtl="0">
              <a:lnSpc>
                <a:spcPct val="100000"/>
              </a:lnSpc>
              <a:spcBef>
                <a:spcPts val="0"/>
              </a:spcBef>
              <a:spcAft>
                <a:spcPts val="0"/>
              </a:spcAft>
              <a:buClr>
                <a:srgbClr val="000000"/>
              </a:buClr>
              <a:buSzPts val="1100"/>
              <a:buFont typeface="Arial"/>
              <a:buChar char="●"/>
              <a:defRPr b="0" cap="none" sz="1100" i="0" strike="noStrike" u="none">
                <a:solidFill>
                  <a:srgbClr val="000000"/>
                </a:solidFill>
                <a:latin typeface="Arial"/>
                <a:ea typeface="Arial"/>
                <a:cs typeface="Arial"/>
                <a:sym typeface="Arial"/>
              </a:defRPr>
            </a:lvl7pPr>
            <a:lvl8pPr algn="l" indent="-298450" lvl="7" marL="3657600" marR="0" rtl="0">
              <a:lnSpc>
                <a:spcPct val="100000"/>
              </a:lnSpc>
              <a:spcBef>
                <a:spcPts val="0"/>
              </a:spcBef>
              <a:spcAft>
                <a:spcPts val="0"/>
              </a:spcAft>
              <a:buClr>
                <a:srgbClr val="000000"/>
              </a:buClr>
              <a:buSzPts val="1100"/>
              <a:buFont typeface="Arial"/>
              <a:buChar char="○"/>
              <a:defRPr b="0" cap="none" sz="1100" i="0" strike="noStrike" u="none">
                <a:solidFill>
                  <a:srgbClr val="000000"/>
                </a:solidFill>
                <a:latin typeface="Arial"/>
                <a:ea typeface="Arial"/>
                <a:cs typeface="Arial"/>
                <a:sym typeface="Arial"/>
              </a:defRPr>
            </a:lvl8pPr>
            <a:lvl9pPr algn="l" indent="-298450" lvl="8" marL="4114800" marR="0" rtl="0">
              <a:lnSpc>
                <a:spcPct val="100000"/>
              </a:lnSpc>
              <a:spcBef>
                <a:spcPts val="0"/>
              </a:spcBef>
              <a:spcAft>
                <a:spcPts val="0"/>
              </a:spcAft>
              <a:buClr>
                <a:srgbClr val="000000"/>
              </a:buClr>
              <a:buSzPts val="1100"/>
              <a:buFont typeface="Arial"/>
              <a:buChar char="■"/>
              <a:defRPr b="0" cap="none" sz="1100" i="0" strike="noStrike" u="none">
                <a:solidFill>
                  <a:srgbClr val="000000"/>
                </a:solidFill>
                <a:latin typeface="Arial"/>
                <a:ea typeface="Arial"/>
                <a:cs typeface="Arial"/>
                <a:sym typeface="Arial"/>
              </a:defRPr>
            </a:lvl9pPr>
          </a:lstStyle>
          <a:p>
            <a:pPr lvl="0"/>
          </a:p>
        </p:txBody>
      </p:sp>
    </p:spTree>
  </p:cSld>
  <p:clrMap accent1="accent1" accent2="accent2" accent3="accent3" accent4="accent4" accent5="accent5" accent6="accent6" bg1="lt1" bg2="dk2" tx1="dk1" tx2="lt2" hlink="hlink" folHlink="folHlink"/>
  <p:hf dt="0" ftr="0" hdr="0" sldNum="0"/>
  <p:notesStyle>
    <a:lvl1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slide" Target="../slides/slide19.xml"/><Relationship Id="rId2"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slide" Target="../slides/slide21.xml"/><Relationship Id="rId2"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slide" Target="../slides/slide23.xml"/><Relationship Id="rId2"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slide" Target="../slides/slide24.xml"/><Relationship Id="rId2"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slide" Target="../slides/slide26.xml"/><Relationship Id="rId2"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slide" Target="../slides/slide27.xml"/><Relationship Id="rId2"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slide" Target="../slides/slide28.xml"/><Relationship Id="rId2"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slide" Target="../slides/slide29.xml"/><Relationship Id="rId2"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slide" Target="../slides/slide34.xml"/><Relationship Id="rId2"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slide" Target="../slides/slide35.xml"/><Relationship Id="rId2"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slide" Target="../slides/slide41.xml"/><Relationship Id="rId2"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slide" Target="../slides/slide42.xml"/><Relationship Id="rId2"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slide" Target="../slides/slide43.xml"/><Relationship Id="rId2"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slide" Target="../slides/slide44.xml"/><Relationship Id="rId2"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slide" Target="../slides/slide46.xml"/><Relationship Id="rId2"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slide" Target="../slides/slide47.xml"/><Relationship Id="rId2"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slide" Target="../slides/slide48.xml"/><Relationship Id="rId2"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slide" Target="../slides/slide49.xml"/><Relationship Id="rId2"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slide" Target="../slides/slide50.xml"/><Relationship Id="rId2"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slide" Target="../slides/slide51.xml"/><Relationship Id="rId2"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slide" Target="../slides/slide52.xml"/><Relationship Id="rId2"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slide" Target="../slides/slide53.xml"/><Relationship Id="rId2"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slide" Target="../slides/slide54.xml"/><Relationship Id="rId2"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slide" Target="../slides/slide55.xml"/><Relationship Id="rId2"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slide" Target="../slides/slide56.xml"/><Relationship Id="rId2"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slide" Target="../slides/slide57.xml"/><Relationship Id="rId2"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slide" Target="../slides/slide58.xml"/><Relationship Id="rId2"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slide" Target="../slides/slide59.xml"/><Relationship Id="rId2"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slide" Target="../slides/slide6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p:cSld>
    <p:spTree>
      <p:nvGrpSpPr>
        <p:cNvPr id="27" name=""/>
        <p:cNvGrpSpPr/>
        <p:nvPr/>
      </p:nvGrpSpPr>
      <p:grpSpPr>
        <a:xfrm>
          <a:off x="0" y="0"/>
          <a:ext cx="0" cy="0"/>
          <a:chOff x="0" y="0"/>
          <a:chExt cx="0" cy="0"/>
        </a:xfrm>
      </p:grpSpPr>
      <p:sp>
        <p:nvSpPr>
          <p:cNvPr id="1048587" name="Google Shape;81;p1: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588" name="Google Shape;82;p1: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spTree>
      <p:nvGrpSpPr>
        <p:cNvPr id="81" name=""/>
        <p:cNvGrpSpPr/>
        <p:nvPr/>
      </p:nvGrpSpPr>
      <p:grpSpPr>
        <a:xfrm>
          <a:off x="0" y="0"/>
          <a:ext cx="0" cy="0"/>
          <a:chOff x="0" y="0"/>
          <a:chExt cx="0" cy="0"/>
        </a:xfrm>
      </p:grpSpPr>
      <p:sp>
        <p:nvSpPr>
          <p:cNvPr id="1048596" name="Google Shape;87;p2: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597" name="Google Shape;88;p2: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84" name=""/>
        <p:cNvGrpSpPr/>
        <p:nvPr/>
      </p:nvGrpSpPr>
      <p:grpSpPr>
        <a:xfrm>
          <a:off x="0" y="0"/>
          <a:ext cx="0" cy="0"/>
          <a:chOff x="0" y="0"/>
          <a:chExt cx="0" cy="0"/>
        </a:xfrm>
      </p:grpSpPr>
      <p:sp>
        <p:nvSpPr>
          <p:cNvPr id="1048600" name="Google Shape;93;p3: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601" name="Google Shape;94;p3: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p:cSld>
    <p:spTree>
      <p:nvGrpSpPr>
        <p:cNvPr id="87" name=""/>
        <p:cNvGrpSpPr/>
        <p:nvPr/>
      </p:nvGrpSpPr>
      <p:grpSpPr>
        <a:xfrm>
          <a:off x="0" y="0"/>
          <a:ext cx="0" cy="0"/>
          <a:chOff x="0" y="0"/>
          <a:chExt cx="0" cy="0"/>
        </a:xfrm>
      </p:grpSpPr>
      <p:sp>
        <p:nvSpPr>
          <p:cNvPr id="1048604" name="Google Shape;99;p4: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r>
              <a:t>Slide 4 </a:t>
            </a:r>
          </a:p>
          <a:p>
            <a:pPr algn="l" indent="0" marL="0" rtl="0">
              <a:spcBef>
                <a:spcPts val="0"/>
              </a:spcBef>
              <a:spcAft>
                <a:spcPts val="0"/>
              </a:spcAft>
              <a:buNone/>
            </a:pPr>
          </a:p>
          <a:p>
            <a:pPr algn="l" indent="0" marL="0" rtl="0">
              <a:spcBef>
                <a:spcPts val="0"/>
              </a:spcBef>
              <a:spcAft>
                <a:spcPts val="0"/>
              </a:spcAft>
              <a:buNone/>
            </a:pPr>
            <a:r>
              <a:t>Limp: This may be painless as in CDH or coxa vara, or painful as in early arthritis.</a:t>
            </a:r>
          </a:p>
          <a:p>
            <a:pPr algn="l" indent="0" marL="0" rtl="0">
              <a:spcBef>
                <a:spcPts val="0"/>
              </a:spcBef>
              <a:spcAft>
                <a:spcPts val="0"/>
              </a:spcAft>
              <a:buNone/>
            </a:pPr>
          </a:p>
          <a:p>
            <a:pPr algn="l" indent="0" marL="0" rtl="0">
              <a:spcBef>
                <a:spcPts val="0"/>
              </a:spcBef>
              <a:spcAft>
                <a:spcPts val="0"/>
              </a:spcAft>
              <a:buNone/>
            </a:pPr>
            <a:r>
              <a:t>Inability to walk: This may be due to a painful condition or due to mechanical failure in the region of the hip (e.g., fracture neck of the femur, polio etc.)</a:t>
            </a:r>
          </a:p>
          <a:p>
            <a:pPr algn="l" indent="0" marL="0" rtl="0">
              <a:spcBef>
                <a:spcPts val="0"/>
              </a:spcBef>
              <a:spcAft>
                <a:spcPts val="0"/>
              </a:spcAft>
              <a:buNone/>
            </a:pPr>
          </a:p>
          <a:p>
            <a:pPr algn="l" indent="0" marL="0" rtl="0">
              <a:spcBef>
                <a:spcPts val="0"/>
              </a:spcBef>
              <a:spcAft>
                <a:spcPts val="0"/>
              </a:spcAft>
              <a:buNone/>
            </a:pPr>
          </a:p>
          <a:p>
            <a:pPr algn="l" indent="0" marL="0" rtl="0">
              <a:spcBef>
                <a:spcPts val="0"/>
              </a:spcBef>
              <a:spcAft>
                <a:spcPts val="0"/>
              </a:spcAft>
              <a:buNone/>
            </a:pPr>
            <a:r>
              <a:t>Swelling: A swelling arising from the hip comes to notice very late, except when it is from the greater trochanter or pubic bone.</a:t>
            </a:r>
          </a:p>
          <a:p>
            <a:pPr algn="l" indent="0" marL="0" rtl="0">
              <a:spcBef>
                <a:spcPts val="0"/>
              </a:spcBef>
              <a:spcAft>
                <a:spcPts val="0"/>
              </a:spcAft>
              <a:buNone/>
            </a:pPr>
          </a:p>
          <a:p>
            <a:pPr algn="l" indent="0" marL="0" rtl="0">
              <a:spcBef>
                <a:spcPts val="0"/>
              </a:spcBef>
              <a:spcAft>
                <a:spcPts val="0"/>
              </a:spcAft>
              <a:buNone/>
            </a:pPr>
            <a:r>
              <a:t>Deformity: Deformity of the hip may be the presenting symptom. The patient walks with a bend at the hip. The cause of the deformity could be the hip joint per se or the structures around the hip</a:t>
            </a:r>
          </a:p>
        </p:txBody>
      </p:sp>
      <p:sp>
        <p:nvSpPr>
          <p:cNvPr id="1048605" name="Google Shape;100;p4: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p:cSld>
    <p:spTree>
      <p:nvGrpSpPr>
        <p:cNvPr id="90" name=""/>
        <p:cNvGrpSpPr/>
        <p:nvPr/>
      </p:nvGrpSpPr>
      <p:grpSpPr>
        <a:xfrm>
          <a:off x="0" y="0"/>
          <a:ext cx="0" cy="0"/>
          <a:chOff x="0" y="0"/>
          <a:chExt cx="0" cy="0"/>
        </a:xfrm>
      </p:grpSpPr>
      <p:sp>
        <p:nvSpPr>
          <p:cNvPr id="1048608" name="Google Shape;105;p5: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609" name="Google Shape;106;p5: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spTree>
      <p:nvGrpSpPr>
        <p:cNvPr id="93" name=""/>
        <p:cNvGrpSpPr/>
        <p:nvPr/>
      </p:nvGrpSpPr>
      <p:grpSpPr>
        <a:xfrm>
          <a:off x="0" y="0"/>
          <a:ext cx="0" cy="0"/>
          <a:chOff x="0" y="0"/>
          <a:chExt cx="0" cy="0"/>
        </a:xfrm>
      </p:grpSpPr>
      <p:sp>
        <p:nvSpPr>
          <p:cNvPr id="1048612" name="Google Shape;111;p6: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r>
              <a:rPr lang="en-IN"/>
              <a:t>Slide 6</a:t>
            </a:r>
          </a:p>
          <a:p>
            <a:pPr algn="l" indent="0" marL="0" rtl="0">
              <a:spcBef>
                <a:spcPts val="0"/>
              </a:spcBef>
              <a:spcAft>
                <a:spcPts val="0"/>
              </a:spcAft>
              <a:buNone/>
            </a:pPr>
            <a:endParaRPr lang="en-IN"/>
          </a:p>
          <a:p>
            <a:pPr algn="l" indent="0" marL="0" rtl="0">
              <a:spcBef>
                <a:spcPts val="0"/>
              </a:spcBef>
              <a:spcAft>
                <a:spcPts val="0"/>
              </a:spcAft>
              <a:buNone/>
            </a:pPr>
            <a:r>
              <a:rPr lang="en-IN"/>
              <a:t>Duration of the pain: Short duration pains are due to </a:t>
            </a:r>
          </a:p>
          <a:p>
            <a:pPr algn="l" indent="0" marL="0" rtl="0">
              <a:spcBef>
                <a:spcPts val="0"/>
              </a:spcBef>
              <a:spcAft>
                <a:spcPts val="0"/>
              </a:spcAft>
              <a:buNone/>
            </a:pPr>
            <a:endParaRPr lang="en-IN"/>
          </a:p>
          <a:p>
            <a:pPr algn="l" indent="0" marL="0" rtl="0">
              <a:spcBef>
                <a:spcPts val="0"/>
              </a:spcBef>
              <a:spcAft>
                <a:spcPts val="0"/>
              </a:spcAft>
              <a:buNone/>
            </a:pPr>
            <a:r>
              <a:rPr lang="en-IN"/>
              <a:t>trauma, acute infections, acute arthritis etc. Long duration pains are due to chronic infections, chronic arthritis, secondary osteoarthritis, tumours etc.</a:t>
            </a:r>
          </a:p>
        </p:txBody>
      </p:sp>
      <p:sp>
        <p:nvSpPr>
          <p:cNvPr id="1048613" name="Google Shape;112;p6: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p:cSld>
    <p:spTree>
      <p:nvGrpSpPr>
        <p:cNvPr id="97" name=""/>
        <p:cNvGrpSpPr/>
        <p:nvPr/>
      </p:nvGrpSpPr>
      <p:grpSpPr>
        <a:xfrm>
          <a:off x="0" y="0"/>
          <a:ext cx="0" cy="0"/>
          <a:chOff x="0" y="0"/>
          <a:chExt cx="0" cy="0"/>
        </a:xfrm>
      </p:grpSpPr>
      <p:sp>
        <p:nvSpPr>
          <p:cNvPr id="1048617" name="Google Shape;118;p7: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p:spPr>
        <p:txBody>
          <a:bodyPr/>
          <a:p/>
        </p:txBody>
      </p:sp>
      <p:sp>
        <p:nvSpPr>
          <p:cNvPr id="1048618" name="Google Shape;119;p7:notes"/>
          <p:cNvSpPr>
            <a:spLocks noGrp="1" noEditPoints="1"/>
          </p:cNvSpPr>
          <p:nvPr>
            <p:ph type="body" idx="1"/>
          </p:nvPr>
        </p:nvSpPr>
        <p:spPr>
          <a:xfrm>
            <a:off x="685800" y="4343400"/>
            <a:ext cx="5486400" cy="4114800"/>
          </a:xfrm>
          <a:prstGeom prst="rect"/>
          <a:noFill/>
          <a:ln>
            <a:noFill/>
          </a:ln>
        </p:spPr>
        <p:txBody>
          <a:bodyPr anchor="t" bIns="91425" lIns="91425" rIns="91425" spcFirstLastPara="1" tIns="91425" wrap="square">
            <a:noAutofit/>
          </a:bodyPr>
          <a:p>
            <a:pPr algn="l" indent="0" marL="0" rtl="0">
              <a:lnSpc>
                <a:spcPct val="100000"/>
              </a:lnSpc>
              <a:spcBef>
                <a:spcPts val="0"/>
              </a:spcBef>
              <a:spcAft>
                <a:spcPts val="0"/>
              </a:spcAft>
              <a:buSzPts val="1100"/>
              <a:buNone/>
            </a:p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p:cSld>
    <p:spTree>
      <p:nvGrpSpPr>
        <p:cNvPr id="100" name=""/>
        <p:cNvGrpSpPr/>
        <p:nvPr/>
      </p:nvGrpSpPr>
      <p:grpSpPr>
        <a:xfrm>
          <a:off x="0" y="0"/>
          <a:ext cx="0" cy="0"/>
          <a:chOff x="0" y="0"/>
          <a:chExt cx="0" cy="0"/>
        </a:xfrm>
      </p:grpSpPr>
      <p:sp>
        <p:nvSpPr>
          <p:cNvPr id="1048621" name="Google Shape;123;p8: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622" name="Google Shape;124;p8: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03" name=""/>
        <p:cNvGrpSpPr/>
        <p:nvPr/>
      </p:nvGrpSpPr>
      <p:grpSpPr>
        <a:xfrm>
          <a:off x="0" y="0"/>
          <a:ext cx="0" cy="0"/>
          <a:chOff x="0" y="0"/>
          <a:chExt cx="0" cy="0"/>
        </a:xfrm>
      </p:grpSpPr>
      <p:sp>
        <p:nvSpPr>
          <p:cNvPr id="1048625" name="Google Shape;130;g6e17403f4459a0be_4: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
        <p:nvSpPr>
          <p:cNvPr id="1048626" name="Google Shape;131;g6e17403f4459a0be_4: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06" name=""/>
        <p:cNvGrpSpPr/>
        <p:nvPr/>
      </p:nvGrpSpPr>
      <p:grpSpPr>
        <a:xfrm>
          <a:off x="0" y="0"/>
          <a:ext cx="0" cy="0"/>
          <a:chOff x="0" y="0"/>
          <a:chExt cx="0" cy="0"/>
        </a:xfrm>
      </p:grpSpPr>
      <p:sp>
        <p:nvSpPr>
          <p:cNvPr id="1048629" name="Google Shape;137;g6e17403f4459a0be_9: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
        <p:nvSpPr>
          <p:cNvPr id="1048630" name="Google Shape;138;g6e17403f4459a0be_9: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spTree>
      <p:nvGrpSpPr>
        <p:cNvPr id="109" name=""/>
        <p:cNvGrpSpPr/>
        <p:nvPr/>
      </p:nvGrpSpPr>
      <p:grpSpPr>
        <a:xfrm>
          <a:off x="0" y="0"/>
          <a:ext cx="0" cy="0"/>
          <a:chOff x="0" y="0"/>
          <a:chExt cx="0" cy="0"/>
        </a:xfrm>
      </p:grpSpPr>
      <p:sp>
        <p:nvSpPr>
          <p:cNvPr id="1048633" name="Google Shape;144;g6e17403f4459a0be_14: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
        <p:nvSpPr>
          <p:cNvPr id="1048634" name="Google Shape;145;g6e17403f4459a0be_14: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endParaRPr lang="en-IN"/>
          </a:p>
          <a:p>
            <a:pPr algn="l" indent="0" marL="0" rtl="0">
              <a:spcBef>
                <a:spcPts val="0"/>
              </a:spcBef>
              <a:spcAft>
                <a:spcPts val="0"/>
              </a:spcAft>
              <a:buNone/>
            </a:pPr>
            <a:endParaRPr lang="en-I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p:cSld>
    <p:spTree>
      <p:nvGrpSpPr>
        <p:cNvPr id="112" name=""/>
        <p:cNvGrpSpPr/>
        <p:nvPr/>
      </p:nvGrpSpPr>
      <p:grpSpPr>
        <a:xfrm>
          <a:off x="0" y="0"/>
          <a:ext cx="0" cy="0"/>
          <a:chOff x="0" y="0"/>
          <a:chExt cx="0" cy="0"/>
        </a:xfrm>
      </p:grpSpPr>
      <p:sp>
        <p:nvSpPr>
          <p:cNvPr id="1048636" name="Google Shape;151;g6e17403f4459a0be_22: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
        <p:nvSpPr>
          <p:cNvPr id="1048637" name="Google Shape;152;g6e17403f4459a0be_22: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fontAlgn="auto" indent="0" marL="0" marR="0" rtl="0">
              <a:lnSpc>
                <a:spcPct val="100000"/>
              </a:lnSpc>
              <a:spcBef>
                <a:spcPts val="0"/>
              </a:spcBef>
              <a:spcAft>
                <a:spcPts val="0"/>
              </a:spcAft>
              <a:buClr>
                <a:srgbClr val="000000"/>
              </a:buClr>
              <a:buSzPts val="1100"/>
              <a:buFont typeface="Arial"/>
              <a:buNone/>
            </a:pPr>
            <a:r>
              <a:rPr baseline="0" b="0" cap="none" sz="1100" i="0" kumimoji="0" lang="en-IN" spc="0" strike="noStrike" u="none">
                <a:ln w="0">
                  <a:noFill/>
                </a:ln>
                <a:solidFill>
                  <a:srgbClr val="000000"/>
                </a:solidFill>
                <a:effectLst/>
                <a:uLnTx/>
                <a:uFillTx/>
                <a:latin typeface="Arial"/>
                <a:ea typeface="Arial"/>
                <a:cs typeface="Arial"/>
                <a:sym typeface="Arial"/>
              </a:rPr>
              <a:t>Slide 12</a:t>
            </a:r>
          </a:p>
          <a:p>
            <a:pPr algn="l" fontAlgn="auto" indent="0" marL="0" marR="0" rtl="0">
              <a:lnSpc>
                <a:spcPct val="100000"/>
              </a:lnSpc>
              <a:spcBef>
                <a:spcPts val="0"/>
              </a:spcBef>
              <a:spcAft>
                <a:spcPts val="0"/>
              </a:spcAft>
              <a:buClr>
                <a:srgbClr val="000000"/>
              </a:buClr>
              <a:buSzPts val="1100"/>
              <a:buFont typeface="Arial"/>
              <a:buNone/>
            </a:pPr>
            <a:endParaRPr baseline="0" b="0" cap="none" sz="1100" i="0" kumimoji="0" lang="en-IN" spc="0" strike="noStrike" u="none">
              <a:ln w="0">
                <a:noFill/>
              </a:ln>
              <a:solidFill>
                <a:srgbClr val="000000"/>
              </a:solidFill>
              <a:effectLst/>
              <a:uLnTx/>
              <a:uFillTx/>
              <a:latin typeface="Arial"/>
              <a:ea typeface="Arial"/>
              <a:cs typeface="Arial"/>
              <a:sym typeface="Arial"/>
            </a:endParaRPr>
          </a:p>
          <a:p>
            <a:pPr algn="l" fontAlgn="auto" indent="0" marL="0" marR="0" rtl="0">
              <a:lnSpc>
                <a:spcPct val="100000"/>
              </a:lnSpc>
              <a:spcBef>
                <a:spcPts val="0"/>
              </a:spcBef>
              <a:spcAft>
                <a:spcPts val="0"/>
              </a:spcAft>
              <a:buClr>
                <a:srgbClr val="000000"/>
              </a:buClr>
              <a:buSzPts val="1100"/>
              <a:buFont typeface="Arial"/>
              <a:buNone/>
            </a:pPr>
            <a:r>
              <a:rPr baseline="0" b="0" cap="none" sz="1100" i="0" kumimoji="0" lang="en-IN" spc="0" strike="noStrike" u="none">
                <a:ln w="0">
                  <a:noFill/>
                </a:ln>
                <a:solidFill>
                  <a:srgbClr val="000000"/>
                </a:solidFill>
                <a:effectLst/>
                <a:uLnTx/>
                <a:uFillTx/>
                <a:latin typeface="Arial"/>
                <a:ea typeface="Arial"/>
                <a:cs typeface="Arial"/>
                <a:sym typeface="Arial"/>
              </a:rPr>
              <a:t>Flexion deformity: This is the commonest deformity of the hip, probably because the flexors of the hip are stronger than the extensors. When there is spasm of the muscles, the stronger flexors pull the hip in flexion. With mild flexion deformity of the </a:t>
            </a:r>
          </a:p>
          <a:p>
            <a:pPr algn="l" fontAlgn="auto" indent="0" marL="0" marR="0" rtl="0">
              <a:lnSpc>
                <a:spcPct val="100000"/>
              </a:lnSpc>
              <a:spcBef>
                <a:spcPts val="0"/>
              </a:spcBef>
              <a:spcAft>
                <a:spcPts val="0"/>
              </a:spcAft>
              <a:buClr>
                <a:srgbClr val="000000"/>
              </a:buClr>
              <a:buSzPts val="1100"/>
              <a:buFont typeface="Arial"/>
              <a:buNone/>
            </a:pPr>
            <a:endParaRPr baseline="0" b="0" cap="none" sz="1100" i="0" kumimoji="0" lang="en-IN" spc="0" strike="noStrike" u="none">
              <a:ln w="0">
                <a:noFill/>
              </a:ln>
              <a:solidFill>
                <a:srgbClr val="000000"/>
              </a:solidFill>
              <a:effectLst/>
              <a:uLnTx/>
              <a:uFillTx/>
              <a:latin typeface="Arial"/>
              <a:ea typeface="Arial"/>
              <a:cs typeface="Arial"/>
              <a:sym typeface="Arial"/>
            </a:endParaRPr>
          </a:p>
          <a:p>
            <a:pPr algn="l" fontAlgn="auto" indent="0" marL="0" marR="0" rtl="0">
              <a:lnSpc>
                <a:spcPct val="100000"/>
              </a:lnSpc>
              <a:spcBef>
                <a:spcPts val="0"/>
              </a:spcBef>
              <a:spcAft>
                <a:spcPts val="0"/>
              </a:spcAft>
              <a:buClr>
                <a:srgbClr val="000000"/>
              </a:buClr>
              <a:buSzPts val="1100"/>
              <a:buFont typeface="Arial"/>
              <a:buNone/>
            </a:pPr>
            <a:r>
              <a:rPr baseline="0" b="0" cap="none" sz="1100" i="0" kumimoji="0" lang="en-IN" spc="0" strike="noStrike" u="none">
                <a:ln w="0">
                  <a:noFill/>
                </a:ln>
                <a:solidFill>
                  <a:srgbClr val="000000"/>
                </a:solidFill>
                <a:effectLst/>
                <a:uLnTx/>
                <a:uFillTx/>
                <a:latin typeface="Arial"/>
                <a:ea typeface="Arial"/>
                <a:cs typeface="Arial"/>
                <a:sym typeface="Arial"/>
              </a:rPr>
              <a:t>hip, the patient manages to walk ‘straight’ by compensatory lumbar lordosis. </a:t>
            </a:r>
          </a:p>
          <a:p>
            <a:pPr algn="l" fontAlgn="auto" indent="0" marL="0" marR="0" rtl="0">
              <a:lnSpc>
                <a:spcPct val="100000"/>
              </a:lnSpc>
              <a:spcBef>
                <a:spcPts val="0"/>
              </a:spcBef>
              <a:spcAft>
                <a:spcPts val="0"/>
              </a:spcAft>
              <a:buClr>
                <a:srgbClr val="000000"/>
              </a:buClr>
              <a:buSzPts val="1100"/>
              <a:buFont typeface="Arial"/>
              <a:buNone/>
            </a:pPr>
            <a:endParaRPr baseline="0" b="0" cap="none" sz="1100" i="0" kumimoji="0" lang="en-IN" spc="0" strike="noStrike" u="none">
              <a:ln w="0">
                <a:noFill/>
              </a:ln>
              <a:solidFill>
                <a:srgbClr val="000000"/>
              </a:solidFill>
              <a:effectLst/>
              <a:uLnTx/>
              <a:uFillTx/>
              <a:latin typeface="Arial"/>
              <a:ea typeface="Arial"/>
              <a:cs typeface="Arial"/>
              <a:sym typeface="Arial"/>
            </a:endParaRPr>
          </a:p>
          <a:p>
            <a:pPr algn="l" fontAlgn="auto" indent="0" marL="0" marR="0" rtl="0">
              <a:lnSpc>
                <a:spcPct val="100000"/>
              </a:lnSpc>
              <a:spcBef>
                <a:spcPts val="0"/>
              </a:spcBef>
              <a:spcAft>
                <a:spcPts val="0"/>
              </a:spcAft>
              <a:buClr>
                <a:srgbClr val="000000"/>
              </a:buClr>
              <a:buSzPts val="1100"/>
              <a:buFont typeface="Arial"/>
              <a:buNone/>
            </a:pPr>
            <a:r>
              <a:rPr baseline="0" b="0" cap="none" sz="1100" i="0" kumimoji="0" lang="en-IN" spc="0" strike="noStrike" u="none">
                <a:ln w="0">
                  <a:noFill/>
                </a:ln>
                <a:solidFill>
                  <a:srgbClr val="000000"/>
                </a:solidFill>
                <a:effectLst/>
                <a:uLnTx/>
                <a:uFillTx/>
                <a:latin typeface="Arial"/>
                <a:ea typeface="Arial"/>
                <a:cs typeface="Arial"/>
                <a:sym typeface="Arial"/>
              </a:rPr>
              <a:t>Hip flexors - iliopsoas , rectus femoris </a:t>
            </a:r>
          </a:p>
          <a:p>
            <a:pPr algn="l" fontAlgn="auto" indent="0" marL="0" marR="0" rtl="0">
              <a:lnSpc>
                <a:spcPct val="100000"/>
              </a:lnSpc>
              <a:spcBef>
                <a:spcPts val="0"/>
              </a:spcBef>
              <a:spcAft>
                <a:spcPts val="0"/>
              </a:spcAft>
              <a:buClr>
                <a:srgbClr val="000000"/>
              </a:buClr>
              <a:buSzPts val="1100"/>
              <a:buFont typeface="Arial"/>
              <a:buNone/>
            </a:pPr>
            <a:r>
              <a:rPr baseline="0" b="0" cap="none" sz="1100" i="0" kumimoji="0" lang="en-IN" spc="0" strike="noStrike" u="none">
                <a:ln w="0">
                  <a:noFill/>
                </a:ln>
                <a:solidFill>
                  <a:srgbClr val="000000"/>
                </a:solidFill>
                <a:effectLst/>
                <a:uLnTx/>
                <a:uFillTx/>
                <a:latin typeface="Arial"/>
                <a:ea typeface="Arial"/>
                <a:cs typeface="Arial"/>
                <a:sym typeface="Arial"/>
              </a:rPr>
              <a:t>Hip extensors - Gluteus maximus , adductor magnus , hamstring muscles ( semimembranosus, semitendinosus,  biceps femoris )</a:t>
            </a:r>
          </a:p>
          <a:p>
            <a:pPr algn="l" indent="0" marL="0" rtl="0">
              <a:spcBef>
                <a:spcPts val="0"/>
              </a:spcBef>
              <a:spcAft>
                <a:spcPts val="0"/>
              </a:spcAft>
              <a:buNone/>
            </a:p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p:cSld>
    <p:spTree>
      <p:nvGrpSpPr>
        <p:cNvPr id="115" name=""/>
        <p:cNvGrpSpPr/>
        <p:nvPr/>
      </p:nvGrpSpPr>
      <p:grpSpPr>
        <a:xfrm>
          <a:off x="0" y="0"/>
          <a:ext cx="0" cy="0"/>
          <a:chOff x="0" y="0"/>
          <a:chExt cx="0" cy="0"/>
        </a:xfrm>
      </p:grpSpPr>
      <p:sp>
        <p:nvSpPr>
          <p:cNvPr id="1048640" name="Google Shape;158;p10: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641" name="Google Shape;159;p10: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p:cSld>
    <p:spTree>
      <p:nvGrpSpPr>
        <p:cNvPr id="118" name=""/>
        <p:cNvGrpSpPr/>
        <p:nvPr/>
      </p:nvGrpSpPr>
      <p:grpSpPr>
        <a:xfrm>
          <a:off x="0" y="0"/>
          <a:ext cx="0" cy="0"/>
          <a:chOff x="0" y="0"/>
          <a:chExt cx="0" cy="0"/>
        </a:xfrm>
      </p:grpSpPr>
      <p:sp>
        <p:nvSpPr>
          <p:cNvPr id="1048644" name="Google Shape;177;p13: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645" name="Google Shape;178;p13: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p:cSld>
    <p:spTree>
      <p:nvGrpSpPr>
        <p:cNvPr id="121" name=""/>
        <p:cNvGrpSpPr/>
        <p:nvPr/>
      </p:nvGrpSpPr>
      <p:grpSpPr>
        <a:xfrm>
          <a:off x="0" y="0"/>
          <a:ext cx="0" cy="0"/>
          <a:chOff x="0" y="0"/>
          <a:chExt cx="0" cy="0"/>
        </a:xfrm>
      </p:grpSpPr>
      <p:sp>
        <p:nvSpPr>
          <p:cNvPr id="1048648" name="Google Shape;184;p14: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649" name="Google Shape;185;p14: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spTree>
      <p:nvGrpSpPr>
        <p:cNvPr id="124" name=""/>
        <p:cNvGrpSpPr/>
        <p:nvPr/>
      </p:nvGrpSpPr>
      <p:grpSpPr>
        <a:xfrm>
          <a:off x="0" y="0"/>
          <a:ext cx="0" cy="0"/>
          <a:chOff x="0" y="0"/>
          <a:chExt cx="0" cy="0"/>
        </a:xfrm>
      </p:grpSpPr>
      <p:sp>
        <p:nvSpPr>
          <p:cNvPr id="1048652" name="Google Shape;190;p15: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653" name="Google Shape;191;p15: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p:cSld>
    <p:spTree>
      <p:nvGrpSpPr>
        <p:cNvPr id="127" name=""/>
        <p:cNvGrpSpPr/>
        <p:nvPr/>
      </p:nvGrpSpPr>
      <p:grpSpPr>
        <a:xfrm>
          <a:off x="0" y="0"/>
          <a:ext cx="0" cy="0"/>
          <a:chOff x="0" y="0"/>
          <a:chExt cx="0" cy="0"/>
        </a:xfrm>
      </p:grpSpPr>
      <p:sp>
        <p:nvSpPr>
          <p:cNvPr id="1048657" name="Google Shape;197;g6e17403f4459a0be_28: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
        <p:nvSpPr>
          <p:cNvPr id="1048658" name="Google Shape;198;g6e17403f4459a0be_28: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p:cSld>
    <p:spTree>
      <p:nvGrpSpPr>
        <p:cNvPr id="130" name=""/>
        <p:cNvGrpSpPr/>
        <p:nvPr/>
      </p:nvGrpSpPr>
      <p:grpSpPr>
        <a:xfrm>
          <a:off x="0" y="0"/>
          <a:ext cx="0" cy="0"/>
          <a:chOff x="0" y="0"/>
          <a:chExt cx="0" cy="0"/>
        </a:xfrm>
      </p:grpSpPr>
      <p:sp>
        <p:nvSpPr>
          <p:cNvPr id="1048659" name="Google Shape;202;g6e17403f4459a0be_32: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
        <p:nvSpPr>
          <p:cNvPr id="1048660" name="Google Shape;203;g6e17403f4459a0be_32: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p:cSld>
    <p:spTree>
      <p:nvGrpSpPr>
        <p:cNvPr id="133" name=""/>
        <p:cNvGrpSpPr/>
        <p:nvPr/>
      </p:nvGrpSpPr>
      <p:grpSpPr>
        <a:xfrm>
          <a:off x="0" y="0"/>
          <a:ext cx="0" cy="0"/>
          <a:chOff x="0" y="0"/>
          <a:chExt cx="0" cy="0"/>
        </a:xfrm>
      </p:grpSpPr>
      <p:sp>
        <p:nvSpPr>
          <p:cNvPr id="1048663" name="Google Shape;207;p16: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r>
              <a:rPr lang="en-IN"/>
              <a:t>Chief flexor-</a:t>
            </a:r>
            <a:r>
              <a:rPr lang=""/>
              <a:t> </a:t>
            </a:r>
            <a:r>
              <a:rPr lang="en-IN"/>
              <a:t>iliopsoas</a:t>
            </a:r>
            <a:r>
              <a:rPr lang=""/>
              <a:t> </a:t>
            </a:r>
            <a:endParaRPr lang="en-IN"/>
          </a:p>
          <a:p>
            <a:pPr algn="l" indent="0" marL="0" rtl="0">
              <a:spcBef>
                <a:spcPts val="0"/>
              </a:spcBef>
              <a:spcAft>
                <a:spcPts val="0"/>
              </a:spcAft>
              <a:buNone/>
            </a:pPr>
            <a:endParaRPr lang="en-IN"/>
          </a:p>
          <a:p>
            <a:pPr algn="l" indent="0" marL="0" rtl="0">
              <a:spcBef>
                <a:spcPts val="0"/>
              </a:spcBef>
              <a:spcAft>
                <a:spcPts val="0"/>
              </a:spcAft>
              <a:buNone/>
            </a:pPr>
            <a:r>
              <a:rPr lang="en-IN"/>
              <a:t>Rectus</a:t>
            </a:r>
            <a:r>
              <a:rPr lang=""/>
              <a:t> </a:t>
            </a:r>
            <a:r>
              <a:rPr lang="en-IN"/>
              <a:t>femoris</a:t>
            </a:r>
          </a:p>
          <a:p>
            <a:pPr algn="l" indent="0" marL="0" rtl="0">
              <a:spcBef>
                <a:spcPts val="0"/>
              </a:spcBef>
              <a:spcAft>
                <a:spcPts val="0"/>
              </a:spcAft>
              <a:buNone/>
            </a:pPr>
            <a:r>
              <a:rPr lang="en-IN"/>
              <a:t>Sartorius</a:t>
            </a:r>
          </a:p>
        </p:txBody>
      </p:sp>
      <p:sp>
        <p:nvSpPr>
          <p:cNvPr id="1048664" name="Google Shape;208;p16: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p:cSld>
    <p:spTree>
      <p:nvGrpSpPr>
        <p:cNvPr id="136" name=""/>
        <p:cNvGrpSpPr/>
        <p:nvPr/>
      </p:nvGrpSpPr>
      <p:grpSpPr>
        <a:xfrm>
          <a:off x="0" y="0"/>
          <a:ext cx="0" cy="0"/>
          <a:chOff x="0" y="0"/>
          <a:chExt cx="0" cy="0"/>
        </a:xfrm>
      </p:grpSpPr>
      <p:sp>
        <p:nvSpPr>
          <p:cNvPr id="1048667" name="Google Shape;215;p17: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668" name="Google Shape;216;p17: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p:cSld>
    <p:spTree>
      <p:nvGrpSpPr>
        <p:cNvPr id="139" name=""/>
        <p:cNvGrpSpPr/>
        <p:nvPr/>
      </p:nvGrpSpPr>
      <p:grpSpPr>
        <a:xfrm>
          <a:off x="0" y="0"/>
          <a:ext cx="0" cy="0"/>
          <a:chOff x="0" y="0"/>
          <a:chExt cx="0" cy="0"/>
        </a:xfrm>
      </p:grpSpPr>
      <p:sp>
        <p:nvSpPr>
          <p:cNvPr id="1048671" name="Google Shape;223;p18: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r>
              <a:rPr lang="en-IN"/>
              <a:t>Chief extensor</a:t>
            </a:r>
            <a:r>
              <a:rPr lang=""/>
              <a:t> </a:t>
            </a:r>
            <a:r>
              <a:rPr lang="en-IN"/>
              <a:t>-</a:t>
            </a:r>
            <a:r>
              <a:rPr lang=""/>
              <a:t> </a:t>
            </a:r>
            <a:r>
              <a:rPr lang="en-IN"/>
              <a:t>Gluteus</a:t>
            </a:r>
            <a:r>
              <a:rPr lang=""/>
              <a:t> </a:t>
            </a:r>
            <a:r>
              <a:rPr lang="en-IN"/>
              <a:t>maximus</a:t>
            </a:r>
          </a:p>
          <a:p>
            <a:pPr algn="l" indent="0" marL="0" rtl="0">
              <a:spcBef>
                <a:spcPts val="0"/>
              </a:spcBef>
              <a:spcAft>
                <a:spcPts val="0"/>
              </a:spcAft>
              <a:buNone/>
            </a:pPr>
            <a:endParaRPr lang="en-IN"/>
          </a:p>
          <a:p>
            <a:pPr algn="l" indent="0" marL="0" rtl="0">
              <a:spcBef>
                <a:spcPts val="0"/>
              </a:spcBef>
              <a:spcAft>
                <a:spcPts val="0"/>
              </a:spcAft>
              <a:buNone/>
            </a:pPr>
            <a:r>
              <a:rPr lang="en-IN"/>
              <a:t>Hamstrings</a:t>
            </a:r>
          </a:p>
        </p:txBody>
      </p:sp>
      <p:sp>
        <p:nvSpPr>
          <p:cNvPr id="1048672" name="Google Shape;224;p18: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p:cSld>
    <p:spTree>
      <p:nvGrpSpPr>
        <p:cNvPr id="142" name=""/>
        <p:cNvGrpSpPr/>
        <p:nvPr/>
      </p:nvGrpSpPr>
      <p:grpSpPr>
        <a:xfrm>
          <a:off x="0" y="0"/>
          <a:ext cx="0" cy="0"/>
          <a:chOff x="0" y="0"/>
          <a:chExt cx="0" cy="0"/>
        </a:xfrm>
      </p:grpSpPr>
      <p:sp>
        <p:nvSpPr>
          <p:cNvPr id="1048675" name="Google Shape;230;p19: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r>
              <a:rPr lang="en-IN"/>
              <a:t>Abductor --</a:t>
            </a:r>
            <a:r>
              <a:rPr lang=""/>
              <a:t> </a:t>
            </a:r>
            <a:r>
              <a:rPr lang="en-IN"/>
              <a:t>gluteus</a:t>
            </a:r>
            <a:r>
              <a:rPr lang=""/>
              <a:t> </a:t>
            </a:r>
            <a:r>
              <a:rPr lang="en-IN"/>
              <a:t>medius</a:t>
            </a:r>
          </a:p>
          <a:p>
            <a:pPr algn="l" indent="0" marL="0" rtl="0">
              <a:spcBef>
                <a:spcPts val="0"/>
              </a:spcBef>
              <a:spcAft>
                <a:spcPts val="0"/>
              </a:spcAft>
              <a:buNone/>
            </a:pPr>
            <a:r>
              <a:rPr lang=""/>
              <a:t>                    </a:t>
            </a:r>
            <a:r>
              <a:rPr lang="en-IN"/>
              <a:t>G.</a:t>
            </a:r>
            <a:r>
              <a:rPr lang=""/>
              <a:t> </a:t>
            </a:r>
            <a:r>
              <a:rPr lang="en-IN"/>
              <a:t>Minimus</a:t>
            </a:r>
          </a:p>
          <a:p>
            <a:pPr algn="l" indent="0" marL="0" rtl="0">
              <a:spcBef>
                <a:spcPts val="0"/>
              </a:spcBef>
              <a:spcAft>
                <a:spcPts val="0"/>
              </a:spcAft>
              <a:buNone/>
            </a:pPr>
            <a:endParaRPr lang="en-IN"/>
          </a:p>
          <a:p>
            <a:pPr algn="l" indent="0" marL="0" rtl="0">
              <a:spcBef>
                <a:spcPts val="0"/>
              </a:spcBef>
              <a:spcAft>
                <a:spcPts val="0"/>
              </a:spcAft>
              <a:buNone/>
            </a:pPr>
            <a:r>
              <a:rPr lang="en-IN"/>
              <a:t>Adductor--</a:t>
            </a:r>
            <a:r>
              <a:rPr lang=""/>
              <a:t> </a:t>
            </a:r>
            <a:r>
              <a:rPr lang="en-IN"/>
              <a:t>adductor longus</a:t>
            </a:r>
          </a:p>
          <a:p>
            <a:pPr algn="l" indent="0" marL="0" rtl="0">
              <a:spcBef>
                <a:spcPts val="0"/>
              </a:spcBef>
              <a:spcAft>
                <a:spcPts val="0"/>
              </a:spcAft>
              <a:buNone/>
            </a:pPr>
            <a:r>
              <a:rPr lang=""/>
              <a:t>                   </a:t>
            </a:r>
            <a:r>
              <a:rPr lang="en-IN"/>
              <a:t>A.</a:t>
            </a:r>
            <a:r>
              <a:rPr lang=""/>
              <a:t> </a:t>
            </a:r>
            <a:r>
              <a:rPr lang="en-IN"/>
              <a:t>Brevis</a:t>
            </a:r>
          </a:p>
          <a:p>
            <a:pPr algn="l" indent="0" marL="0" rtl="0">
              <a:spcBef>
                <a:spcPts val="0"/>
              </a:spcBef>
              <a:spcAft>
                <a:spcPts val="0"/>
              </a:spcAft>
              <a:buNone/>
            </a:pPr>
            <a:r>
              <a:rPr lang=""/>
              <a:t>                   </a:t>
            </a:r>
            <a:r>
              <a:rPr lang="en-IN"/>
              <a:t>A.</a:t>
            </a:r>
            <a:r>
              <a:rPr lang=""/>
              <a:t> </a:t>
            </a:r>
            <a:r>
              <a:rPr lang="en-IN"/>
              <a:t>Magnus</a:t>
            </a:r>
          </a:p>
        </p:txBody>
      </p:sp>
      <p:sp>
        <p:nvSpPr>
          <p:cNvPr id="1048676" name="Google Shape;231;p19: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p:cSld>
    <p:spTree>
      <p:nvGrpSpPr>
        <p:cNvPr id="145" name=""/>
        <p:cNvGrpSpPr/>
        <p:nvPr/>
      </p:nvGrpSpPr>
      <p:grpSpPr>
        <a:xfrm>
          <a:off x="0" y="0"/>
          <a:ext cx="0" cy="0"/>
          <a:chOff x="0" y="0"/>
          <a:chExt cx="0" cy="0"/>
        </a:xfrm>
      </p:grpSpPr>
      <p:sp>
        <p:nvSpPr>
          <p:cNvPr id="1048679" name="Google Shape;239;p20: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r>
              <a:rPr lang="en-IN"/>
              <a:t>External rotation -</a:t>
            </a:r>
            <a:r>
              <a:rPr lang=""/>
              <a:t>  </a:t>
            </a:r>
            <a:r>
              <a:rPr lang="en-IN"/>
              <a:t>G.</a:t>
            </a:r>
            <a:r>
              <a:rPr lang=""/>
              <a:t> </a:t>
            </a:r>
            <a:r>
              <a:rPr lang="en-IN"/>
              <a:t>Maximus </a:t>
            </a:r>
          </a:p>
          <a:p>
            <a:pPr algn="l" indent="0" marL="0" rtl="0">
              <a:spcBef>
                <a:spcPts val="0"/>
              </a:spcBef>
              <a:spcAft>
                <a:spcPts val="0"/>
              </a:spcAft>
              <a:buNone/>
            </a:pPr>
            <a:r>
              <a:rPr lang=""/>
              <a:t>            </a:t>
            </a:r>
            <a:r>
              <a:rPr lang="en-IN"/>
              <a:t>Piriformis </a:t>
            </a:r>
          </a:p>
          <a:p>
            <a:pPr algn="l" indent="0" marL="0" rtl="0">
              <a:spcBef>
                <a:spcPts val="0"/>
              </a:spcBef>
              <a:spcAft>
                <a:spcPts val="0"/>
              </a:spcAft>
              <a:buNone/>
            </a:pPr>
            <a:endParaRPr lang="en-IN"/>
          </a:p>
          <a:p>
            <a:pPr algn="l" indent="0" marL="0" rtl="0">
              <a:spcBef>
                <a:spcPts val="0"/>
              </a:spcBef>
              <a:spcAft>
                <a:spcPts val="0"/>
              </a:spcAft>
              <a:buNone/>
            </a:pPr>
            <a:r>
              <a:rPr lang="en-IN"/>
              <a:t>Internal</a:t>
            </a:r>
            <a:r>
              <a:rPr lang=""/>
              <a:t> </a:t>
            </a:r>
            <a:r>
              <a:rPr lang="en-IN"/>
              <a:t>rotation -</a:t>
            </a:r>
            <a:r>
              <a:rPr lang=""/>
              <a:t> </a:t>
            </a:r>
            <a:r>
              <a:rPr lang="en-IN"/>
              <a:t>G.</a:t>
            </a:r>
            <a:r>
              <a:rPr lang=""/>
              <a:t> </a:t>
            </a:r>
            <a:r>
              <a:rPr lang="en-IN"/>
              <a:t>Medius</a:t>
            </a:r>
            <a:r>
              <a:rPr lang=""/>
              <a:t> </a:t>
            </a:r>
            <a:r>
              <a:rPr lang="en-IN"/>
              <a:t>and</a:t>
            </a:r>
            <a:r>
              <a:rPr lang=""/>
              <a:t> </a:t>
            </a:r>
            <a:r>
              <a:rPr lang="en-IN"/>
              <a:t>G</a:t>
            </a:r>
            <a:r>
              <a:rPr lang=""/>
              <a:t> </a:t>
            </a:r>
            <a:r>
              <a:rPr lang="en-IN"/>
              <a:t>minimus</a:t>
            </a:r>
          </a:p>
        </p:txBody>
      </p:sp>
      <p:sp>
        <p:nvSpPr>
          <p:cNvPr id="1048680" name="Google Shape;240;p20: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p:cSld>
    <p:spTree>
      <p:nvGrpSpPr>
        <p:cNvPr id="148" name=""/>
        <p:cNvGrpSpPr/>
        <p:nvPr/>
      </p:nvGrpSpPr>
      <p:grpSpPr>
        <a:xfrm>
          <a:off x="0" y="0"/>
          <a:ext cx="0" cy="0"/>
          <a:chOff x="0" y="0"/>
          <a:chExt cx="0" cy="0"/>
        </a:xfrm>
      </p:grpSpPr>
      <p:sp>
        <p:nvSpPr>
          <p:cNvPr id="1048683" name="Google Shape;247;p21: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684" name="Google Shape;248;p21: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p:cSld>
    <p:spTree>
      <p:nvGrpSpPr>
        <p:cNvPr id="151" name=""/>
        <p:cNvGrpSpPr/>
        <p:nvPr/>
      </p:nvGrpSpPr>
      <p:grpSpPr>
        <a:xfrm>
          <a:off x="0" y="0"/>
          <a:ext cx="0" cy="0"/>
          <a:chOff x="0" y="0"/>
          <a:chExt cx="0" cy="0"/>
        </a:xfrm>
      </p:grpSpPr>
      <p:sp>
        <p:nvSpPr>
          <p:cNvPr id="1048687" name="Google Shape;253;p22: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688" name="Google Shape;254;p22: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p:cSld>
    <p:spTree>
      <p:nvGrpSpPr>
        <p:cNvPr id="154" name=""/>
        <p:cNvGrpSpPr/>
        <p:nvPr/>
      </p:nvGrpSpPr>
      <p:grpSpPr>
        <a:xfrm>
          <a:off x="0" y="0"/>
          <a:ext cx="0" cy="0"/>
          <a:chOff x="0" y="0"/>
          <a:chExt cx="0" cy="0"/>
        </a:xfrm>
      </p:grpSpPr>
      <p:sp>
        <p:nvSpPr>
          <p:cNvPr id="1048691" name="Google Shape;260;p23: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692" name="Google Shape;261;p23: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p:cSld>
    <p:spTree>
      <p:nvGrpSpPr>
        <p:cNvPr id="157" name=""/>
        <p:cNvGrpSpPr/>
        <p:nvPr/>
      </p:nvGrpSpPr>
      <p:grpSpPr>
        <a:xfrm>
          <a:off x="0" y="0"/>
          <a:ext cx="0" cy="0"/>
          <a:chOff x="0" y="0"/>
          <a:chExt cx="0" cy="0"/>
        </a:xfrm>
      </p:grpSpPr>
      <p:sp>
        <p:nvSpPr>
          <p:cNvPr id="1048695" name="Google Shape;267;p24: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696" name="Google Shape;268;p24: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p:cSld>
    <p:spTree>
      <p:nvGrpSpPr>
        <p:cNvPr id="160" name=""/>
        <p:cNvGrpSpPr/>
        <p:nvPr/>
      </p:nvGrpSpPr>
      <p:grpSpPr>
        <a:xfrm>
          <a:off x="0" y="0"/>
          <a:ext cx="0" cy="0"/>
          <a:chOff x="0" y="0"/>
          <a:chExt cx="0" cy="0"/>
        </a:xfrm>
      </p:grpSpPr>
      <p:sp>
        <p:nvSpPr>
          <p:cNvPr id="1048699" name="Google Shape;274;p25: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700" name="Google Shape;275;p25: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p:cSld>
    <p:spTree>
      <p:nvGrpSpPr>
        <p:cNvPr id="163" name=""/>
        <p:cNvGrpSpPr/>
        <p:nvPr/>
      </p:nvGrpSpPr>
      <p:grpSpPr>
        <a:xfrm>
          <a:off x="0" y="0"/>
          <a:ext cx="0" cy="0"/>
          <a:chOff x="0" y="0"/>
          <a:chExt cx="0" cy="0"/>
        </a:xfrm>
      </p:grpSpPr>
      <p:sp>
        <p:nvSpPr>
          <p:cNvPr id="1048703" name="Google Shape;281;p26: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r>
              <a:rPr lang="en-IN"/>
              <a:t>Slide 31 </a:t>
            </a:r>
          </a:p>
          <a:p>
            <a:pPr algn="l" indent="0" marL="0" rtl="0">
              <a:spcBef>
                <a:spcPts val="0"/>
              </a:spcBef>
              <a:spcAft>
                <a:spcPts val="0"/>
              </a:spcAft>
              <a:buNone/>
            </a:pPr>
            <a:endParaRPr lang="en-IN"/>
          </a:p>
          <a:p>
            <a:pPr algn="l" indent="0" marL="0" rtl="0">
              <a:spcBef>
                <a:spcPts val="0"/>
              </a:spcBef>
              <a:spcAft>
                <a:spcPts val="0"/>
              </a:spcAft>
              <a:buNone/>
            </a:pPr>
            <a:r>
              <a:rPr lang="en-IN"/>
              <a:t>In the diagram , 'A' represents ASIS , 'B' represents greater trochanter , a straight line is drawn from point B parallel to the Shaft of femur and another straight line is drawn from point A , the point of their intersection is point C .</a:t>
            </a:r>
          </a:p>
          <a:p>
            <a:pPr algn="l" indent="0" marL="0" rtl="0">
              <a:spcBef>
                <a:spcPts val="0"/>
              </a:spcBef>
              <a:spcAft>
                <a:spcPts val="0"/>
              </a:spcAft>
              <a:buNone/>
            </a:pPr>
            <a:r>
              <a:rPr lang="en-IN"/>
              <a:t>The base BC is used to see the proximal shifting of greater trochanter .</a:t>
            </a:r>
          </a:p>
          <a:p>
            <a:pPr algn="l" indent="0" marL="0" rtl="0">
              <a:spcBef>
                <a:spcPts val="0"/>
              </a:spcBef>
              <a:spcAft>
                <a:spcPts val="0"/>
              </a:spcAft>
              <a:buNone/>
            </a:pPr>
            <a:endParaRPr lang="en-IN"/>
          </a:p>
          <a:p>
            <a:pPr algn="l" indent="0" marL="0" rtl="0">
              <a:spcBef>
                <a:spcPts val="0"/>
              </a:spcBef>
              <a:spcAft>
                <a:spcPts val="0"/>
              </a:spcAft>
              <a:buNone/>
            </a:pPr>
            <a:r>
              <a:rPr lang="en-IN"/>
              <a:t>Shortening may be due to : </a:t>
            </a:r>
          </a:p>
          <a:p>
            <a:pPr algn="l" indent="0" marL="0" rtl="0">
              <a:spcBef>
                <a:spcPts val="0"/>
              </a:spcBef>
              <a:spcAft>
                <a:spcPts val="0"/>
              </a:spcAft>
              <a:buNone/>
            </a:pPr>
            <a:r>
              <a:rPr lang="en-IN"/>
              <a:t>Dislocation of the hip , fracture of neck of femur</a:t>
            </a:r>
          </a:p>
        </p:txBody>
      </p:sp>
      <p:sp>
        <p:nvSpPr>
          <p:cNvPr id="1048704" name="Google Shape;282;p26: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p:cSld>
    <p:spTree>
      <p:nvGrpSpPr>
        <p:cNvPr id="166" name=""/>
        <p:cNvGrpSpPr/>
        <p:nvPr/>
      </p:nvGrpSpPr>
      <p:grpSpPr>
        <a:xfrm>
          <a:off x="0" y="0"/>
          <a:ext cx="0" cy="0"/>
          <a:chOff x="0" y="0"/>
          <a:chExt cx="0" cy="0"/>
        </a:xfrm>
      </p:grpSpPr>
      <p:sp>
        <p:nvSpPr>
          <p:cNvPr id="1048706" name="Google Shape;295;g2c5e617065a376ee_3: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
        <p:nvSpPr>
          <p:cNvPr id="1048707" name="Google Shape;296;g2c5e617065a376ee_3: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69" name=""/>
        <p:cNvGrpSpPr/>
        <p:nvPr/>
      </p:nvGrpSpPr>
      <p:grpSpPr>
        <a:xfrm>
          <a:off x="0" y="0"/>
          <a:ext cx="0" cy="0"/>
          <a:chOff x="0" y="0"/>
          <a:chExt cx="0" cy="0"/>
        </a:xfrm>
      </p:grpSpPr>
      <p:sp>
        <p:nvSpPr>
          <p:cNvPr id="1048709" name="Slide Image Placeholder 1"/>
          <p:cNvSpPr>
            <a:spLocks noGrp="1" noEditPoints="1"/>
          </p:cNvSpPr>
          <p:nvPr>
            <p:ph type="sldImg"/>
          </p:nvPr>
        </p:nvSpPr>
        <p:spPr>
          <a:xfrm>
            <a:off x="381457" y="685800"/>
            <a:ext cx="6095837" cy="3429000"/>
          </a:xfrm>
          <a:prstGeom prst="rect"/>
        </p:spPr>
        <p:txBody>
          <a:bodyPr/>
          <a:p/>
        </p:txBody>
      </p:sp>
      <p:sp>
        <p:nvSpPr>
          <p:cNvPr id="1048710"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72" name=""/>
        <p:cNvGrpSpPr/>
        <p:nvPr/>
      </p:nvGrpSpPr>
      <p:grpSpPr>
        <a:xfrm>
          <a:off x="0" y="0"/>
          <a:ext cx="0" cy="0"/>
          <a:chOff x="0" y="0"/>
          <a:chExt cx="0" cy="0"/>
        </a:xfrm>
      </p:grpSpPr>
      <p:sp>
        <p:nvSpPr>
          <p:cNvPr id="1048713" name="Slide Image Placeholder 1"/>
          <p:cNvSpPr>
            <a:spLocks noGrp="1" noEditPoints="1"/>
          </p:cNvSpPr>
          <p:nvPr>
            <p:ph type="sldImg"/>
          </p:nvPr>
        </p:nvSpPr>
        <p:spPr>
          <a:xfrm>
            <a:off x="381457" y="685800"/>
            <a:ext cx="6095837" cy="3429000"/>
          </a:xfrm>
          <a:prstGeom prst="rect"/>
        </p:spPr>
        <p:txBody>
          <a:bodyPr/>
          <a:p/>
        </p:txBody>
      </p:sp>
      <p:sp>
        <p:nvSpPr>
          <p:cNvPr id="1048714"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75" name=""/>
        <p:cNvGrpSpPr/>
        <p:nvPr/>
      </p:nvGrpSpPr>
      <p:grpSpPr>
        <a:xfrm>
          <a:off x="0" y="0"/>
          <a:ext cx="0" cy="0"/>
          <a:chOff x="0" y="0"/>
          <a:chExt cx="0" cy="0"/>
        </a:xfrm>
      </p:grpSpPr>
      <p:sp>
        <p:nvSpPr>
          <p:cNvPr id="1048717" name="Slide Image Placeholder 1"/>
          <p:cNvSpPr>
            <a:spLocks noGrp="1" noEditPoints="1"/>
          </p:cNvSpPr>
          <p:nvPr>
            <p:ph type="sldImg"/>
          </p:nvPr>
        </p:nvSpPr>
        <p:spPr>
          <a:xfrm>
            <a:off x="381457" y="685800"/>
            <a:ext cx="6095837" cy="3429000"/>
          </a:xfrm>
          <a:prstGeom prst="rect"/>
        </p:spPr>
        <p:txBody>
          <a:bodyPr/>
          <a:p/>
        </p:txBody>
      </p:sp>
      <p:sp>
        <p:nvSpPr>
          <p:cNvPr id="1048718"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78" name=""/>
        <p:cNvGrpSpPr/>
        <p:nvPr/>
      </p:nvGrpSpPr>
      <p:grpSpPr>
        <a:xfrm>
          <a:off x="0" y="0"/>
          <a:ext cx="0" cy="0"/>
          <a:chOff x="0" y="0"/>
          <a:chExt cx="0" cy="0"/>
        </a:xfrm>
      </p:grpSpPr>
      <p:sp>
        <p:nvSpPr>
          <p:cNvPr id="1048721" name="Slide Image Placeholder 1"/>
          <p:cNvSpPr>
            <a:spLocks noGrp="1" noEditPoints="1"/>
          </p:cNvSpPr>
          <p:nvPr>
            <p:ph type="sldImg"/>
          </p:nvPr>
        </p:nvSpPr>
        <p:spPr>
          <a:xfrm>
            <a:off x="381457" y="685800"/>
            <a:ext cx="6095837" cy="3429000"/>
          </a:xfrm>
          <a:prstGeom prst="rect"/>
        </p:spPr>
        <p:txBody>
          <a:bodyPr/>
          <a:p/>
        </p:txBody>
      </p:sp>
      <p:sp>
        <p:nvSpPr>
          <p:cNvPr id="1048722"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p:cSld>
    <p:spTree>
      <p:nvGrpSpPr>
        <p:cNvPr id="181" name=""/>
        <p:cNvGrpSpPr/>
        <p:nvPr/>
      </p:nvGrpSpPr>
      <p:grpSpPr>
        <a:xfrm>
          <a:off x="0" y="0"/>
          <a:ext cx="0" cy="0"/>
          <a:chOff x="0" y="0"/>
          <a:chExt cx="0" cy="0"/>
        </a:xfrm>
      </p:grpSpPr>
      <p:sp>
        <p:nvSpPr>
          <p:cNvPr id="1048726" name="Google Shape;319;g1b36390789e4ef21_0: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
        <p:nvSpPr>
          <p:cNvPr id="1048727" name="Google Shape;320;g1b36390789e4ef21_0: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84" name=""/>
        <p:cNvGrpSpPr/>
        <p:nvPr/>
      </p:nvGrpSpPr>
      <p:grpSpPr>
        <a:xfrm>
          <a:off x="0" y="0"/>
          <a:ext cx="0" cy="0"/>
          <a:chOff x="0" y="0"/>
          <a:chExt cx="0" cy="0"/>
        </a:xfrm>
      </p:grpSpPr>
      <p:sp>
        <p:nvSpPr>
          <p:cNvPr id="1048729" name="Slide Image Placeholder 1"/>
          <p:cNvSpPr>
            <a:spLocks noGrp="1" noEditPoints="1"/>
          </p:cNvSpPr>
          <p:nvPr>
            <p:ph type="sldImg"/>
          </p:nvPr>
        </p:nvSpPr>
        <p:spPr>
          <a:xfrm>
            <a:off x="381457" y="685800"/>
            <a:ext cx="6095837" cy="3429000"/>
          </a:xfrm>
          <a:prstGeom prst="rect"/>
        </p:spPr>
        <p:txBody>
          <a:bodyPr/>
          <a:p/>
        </p:txBody>
      </p:sp>
      <p:sp>
        <p:nvSpPr>
          <p:cNvPr id="1048730"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87" name=""/>
        <p:cNvGrpSpPr/>
        <p:nvPr/>
      </p:nvGrpSpPr>
      <p:grpSpPr>
        <a:xfrm>
          <a:off x="0" y="0"/>
          <a:ext cx="0" cy="0"/>
          <a:chOff x="0" y="0"/>
          <a:chExt cx="0" cy="0"/>
        </a:xfrm>
      </p:grpSpPr>
      <p:sp>
        <p:nvSpPr>
          <p:cNvPr id="1048732" name="Slide Image Placeholder 1"/>
          <p:cNvSpPr>
            <a:spLocks noGrp="1" noEditPoints="1"/>
          </p:cNvSpPr>
          <p:nvPr>
            <p:ph type="sldImg"/>
          </p:nvPr>
        </p:nvSpPr>
        <p:spPr>
          <a:xfrm>
            <a:off x="381457" y="685800"/>
            <a:ext cx="6095837" cy="3429000"/>
          </a:xfrm>
          <a:prstGeom prst="rect"/>
        </p:spPr>
        <p:txBody>
          <a:bodyPr/>
          <a:p/>
        </p:txBody>
      </p:sp>
      <p:sp>
        <p:nvSpPr>
          <p:cNvPr id="1048733"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p:cSld>
    <p:spTree>
      <p:nvGrpSpPr>
        <p:cNvPr id="190" name=""/>
        <p:cNvGrpSpPr/>
        <p:nvPr/>
      </p:nvGrpSpPr>
      <p:grpSpPr>
        <a:xfrm>
          <a:off x="0" y="0"/>
          <a:ext cx="0" cy="0"/>
          <a:chOff x="0" y="0"/>
          <a:chExt cx="0" cy="0"/>
        </a:xfrm>
      </p:grpSpPr>
      <p:sp>
        <p:nvSpPr>
          <p:cNvPr id="1048736" name="Google Shape;164;p11: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r>
              <a:t>Slide 14 </a:t>
            </a:r>
          </a:p>
          <a:p>
            <a:pPr algn="l" indent="0" marL="0" rtl="0">
              <a:spcBef>
                <a:spcPts val="0"/>
              </a:spcBef>
              <a:spcAft>
                <a:spcPts val="0"/>
              </a:spcAft>
              <a:buNone/>
            </a:pPr>
          </a:p>
          <a:p>
            <a:pPr algn="l" indent="0" marL="0" rtl="0">
              <a:spcBef>
                <a:spcPts val="0"/>
              </a:spcBef>
              <a:spcAft>
                <a:spcPts val="0"/>
              </a:spcAft>
              <a:buNone/>
            </a:pPr>
            <a:r>
              <a:t>Trendelenberg test </a:t>
            </a:r>
          </a:p>
          <a:p>
            <a:pPr algn="l" indent="0" marL="0" rtl="0">
              <a:spcBef>
                <a:spcPts val="0"/>
              </a:spcBef>
              <a:spcAft>
                <a:spcPts val="0"/>
              </a:spcAft>
              <a:buNone/>
            </a:pPr>
            <a:r>
              <a:t>It is assessed by investigating the abductor mechanism .</a:t>
            </a:r>
          </a:p>
          <a:p>
            <a:pPr algn="l" indent="0" marL="0" rtl="0">
              <a:spcBef>
                <a:spcPts val="0"/>
              </a:spcBef>
              <a:spcAft>
                <a:spcPts val="0"/>
              </a:spcAft>
              <a:buNone/>
            </a:pPr>
            <a:r>
              <a:t>The components of abductor mechanism are hip joint( femoral head and acetabulum ) ,neck of femur ,</a:t>
            </a:r>
          </a:p>
          <a:p>
            <a:pPr algn="l" indent="0" marL="0" rtl="0">
              <a:spcBef>
                <a:spcPts val="0"/>
              </a:spcBef>
              <a:spcAft>
                <a:spcPts val="0"/>
              </a:spcAft>
              <a:buNone/>
            </a:pPr>
            <a:r>
              <a:t>Intertrochanteric line , abductor muscles ( gluteus medius and minimus ) and superior gluteal nerve </a:t>
            </a:r>
          </a:p>
          <a:p>
            <a:pPr algn="l" indent="0" marL="0" rtl="0">
              <a:spcBef>
                <a:spcPts val="0"/>
              </a:spcBef>
              <a:spcAft>
                <a:spcPts val="0"/>
              </a:spcAft>
              <a:buNone/>
            </a:pPr>
            <a:r>
              <a:t>If any of these structures is affected , Trendelenberg sign can be seen . The normal side sinks down .</a:t>
            </a:r>
          </a:p>
        </p:txBody>
      </p:sp>
      <p:sp>
        <p:nvSpPr>
          <p:cNvPr id="1048737" name="Google Shape;165;p11: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p:cSld>
    <p:spTree>
      <p:nvGrpSpPr>
        <p:cNvPr id="193" name=""/>
        <p:cNvGrpSpPr/>
        <p:nvPr/>
      </p:nvGrpSpPr>
      <p:grpSpPr>
        <a:xfrm>
          <a:off x="0" y="0"/>
          <a:ext cx="0" cy="0"/>
          <a:chOff x="0" y="0"/>
          <a:chExt cx="0" cy="0"/>
        </a:xfrm>
      </p:grpSpPr>
      <p:sp>
        <p:nvSpPr>
          <p:cNvPr id="1048740" name="Google Shape;171;p12: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741" name="Google Shape;172;p12: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p:cSld>
    <p:spTree>
      <p:nvGrpSpPr>
        <p:cNvPr id="196" name=""/>
        <p:cNvGrpSpPr/>
        <p:nvPr/>
      </p:nvGrpSpPr>
      <p:grpSpPr>
        <a:xfrm>
          <a:off x="0" y="0"/>
          <a:ext cx="0" cy="0"/>
          <a:chOff x="0" y="0"/>
          <a:chExt cx="0" cy="0"/>
        </a:xfrm>
      </p:grpSpPr>
      <p:sp>
        <p:nvSpPr>
          <p:cNvPr id="1048744" name="Google Shape;288;p27: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r>
              <a:rPr lang="en-IN"/>
              <a:t>Slide 32 </a:t>
            </a:r>
          </a:p>
          <a:p>
            <a:pPr algn="l" indent="0" marL="0" rtl="0">
              <a:spcBef>
                <a:spcPts val="0"/>
              </a:spcBef>
              <a:spcAft>
                <a:spcPts val="0"/>
              </a:spcAft>
              <a:buNone/>
            </a:pPr>
            <a:endParaRPr lang="en-IN"/>
          </a:p>
          <a:p>
            <a:pPr algn="l" indent="0" marL="0" rtl="0">
              <a:spcBef>
                <a:spcPts val="0"/>
              </a:spcBef>
              <a:spcAft>
                <a:spcPts val="0"/>
              </a:spcAft>
              <a:buNone/>
            </a:pPr>
            <a:r>
              <a:rPr lang="en-IN"/>
              <a:t>Telescopy </a:t>
            </a:r>
          </a:p>
          <a:p>
            <a:pPr algn="l" indent="0" marL="0" rtl="0">
              <a:spcBef>
                <a:spcPts val="0"/>
              </a:spcBef>
              <a:spcAft>
                <a:spcPts val="0"/>
              </a:spcAft>
              <a:buNone/>
            </a:pPr>
            <a:r>
              <a:rPr lang="en-IN"/>
              <a:t>The thenar eminence of one hand is kept on ASIS and three fingers are kept on the greater trochanter . The other is kept on the knee while the knee and the hip are both flexed at 90° .Push and pull force is applied along the long axis of the thigh . </a:t>
            </a:r>
          </a:p>
          <a:p>
            <a:pPr algn="l" indent="0" marL="0" rtl="0">
              <a:spcBef>
                <a:spcPts val="0"/>
              </a:spcBef>
              <a:spcAft>
                <a:spcPts val="0"/>
              </a:spcAft>
              <a:buNone/>
            </a:pPr>
            <a:r>
              <a:rPr lang="en-IN"/>
              <a:t>Telescopy test is positive when the hip is unstable wherein the up and down movement of greater trochanter is felt by the fingers .</a:t>
            </a:r>
          </a:p>
        </p:txBody>
      </p:sp>
      <p:sp>
        <p:nvSpPr>
          <p:cNvPr id="1048745" name="Google Shape;289;p27: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99" name=""/>
        <p:cNvGrpSpPr/>
        <p:nvPr/>
      </p:nvGrpSpPr>
      <p:grpSpPr>
        <a:xfrm>
          <a:off x="0" y="0"/>
          <a:ext cx="0" cy="0"/>
          <a:chOff x="0" y="0"/>
          <a:chExt cx="0" cy="0"/>
        </a:xfrm>
      </p:grpSpPr>
      <p:sp>
        <p:nvSpPr>
          <p:cNvPr id="1048746" name="Slide Image Placeholder 1"/>
          <p:cNvSpPr>
            <a:spLocks noGrp="1" noEditPoints="1"/>
          </p:cNvSpPr>
          <p:nvPr>
            <p:ph type="sldImg"/>
          </p:nvPr>
        </p:nvSpPr>
        <p:spPr>
          <a:xfrm>
            <a:off x="381457" y="685800"/>
            <a:ext cx="6095837" cy="3429000"/>
          </a:xfrm>
          <a:prstGeom prst="rect"/>
        </p:spPr>
        <p:txBody>
          <a:bodyPr/>
          <a:p/>
        </p:txBody>
      </p:sp>
      <p:sp>
        <p:nvSpPr>
          <p:cNvPr id="1048747"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202" name=""/>
        <p:cNvGrpSpPr/>
        <p:nvPr/>
      </p:nvGrpSpPr>
      <p:grpSpPr>
        <a:xfrm>
          <a:off x="0" y="0"/>
          <a:ext cx="0" cy="0"/>
          <a:chOff x="0" y="0"/>
          <a:chExt cx="0" cy="0"/>
        </a:xfrm>
      </p:grpSpPr>
      <p:sp>
        <p:nvSpPr>
          <p:cNvPr id="1048749" name="Slide Image Placeholder 1"/>
          <p:cNvSpPr>
            <a:spLocks noGrp="1" noEditPoints="1"/>
          </p:cNvSpPr>
          <p:nvPr>
            <p:ph type="sldImg"/>
          </p:nvPr>
        </p:nvSpPr>
        <p:spPr>
          <a:xfrm>
            <a:off x="381457" y="685800"/>
            <a:ext cx="6095837" cy="3429000"/>
          </a:xfrm>
          <a:prstGeom prst="rect"/>
        </p:spPr>
        <p:txBody>
          <a:bodyPr/>
          <a:p/>
        </p:txBody>
      </p:sp>
      <p:sp>
        <p:nvSpPr>
          <p:cNvPr id="1048750"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205" name=""/>
        <p:cNvGrpSpPr/>
        <p:nvPr/>
      </p:nvGrpSpPr>
      <p:grpSpPr>
        <a:xfrm>
          <a:off x="0" y="0"/>
          <a:ext cx="0" cy="0"/>
          <a:chOff x="0" y="0"/>
          <a:chExt cx="0" cy="0"/>
        </a:xfrm>
      </p:grpSpPr>
      <p:sp>
        <p:nvSpPr>
          <p:cNvPr id="1048755" name="Slide Image Placeholder 1"/>
          <p:cNvSpPr>
            <a:spLocks noGrp="1" noEditPoints="1"/>
          </p:cNvSpPr>
          <p:nvPr>
            <p:ph type="sldImg"/>
          </p:nvPr>
        </p:nvSpPr>
        <p:spPr>
          <a:xfrm>
            <a:off x="381457" y="685800"/>
            <a:ext cx="6095837" cy="3429000"/>
          </a:xfrm>
          <a:prstGeom prst="rect"/>
        </p:spPr>
        <p:txBody>
          <a:bodyPr/>
          <a:p/>
        </p:txBody>
      </p:sp>
      <p:sp>
        <p:nvSpPr>
          <p:cNvPr id="1048756"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208" name=""/>
        <p:cNvGrpSpPr/>
        <p:nvPr/>
      </p:nvGrpSpPr>
      <p:grpSpPr>
        <a:xfrm>
          <a:off x="0" y="0"/>
          <a:ext cx="0" cy="0"/>
          <a:chOff x="0" y="0"/>
          <a:chExt cx="0" cy="0"/>
        </a:xfrm>
      </p:grpSpPr>
      <p:sp>
        <p:nvSpPr>
          <p:cNvPr id="1048760" name="Slide Image Placeholder 1"/>
          <p:cNvSpPr>
            <a:spLocks noGrp="1" noEditPoints="1"/>
          </p:cNvSpPr>
          <p:nvPr>
            <p:ph type="sldImg"/>
          </p:nvPr>
        </p:nvSpPr>
        <p:spPr>
          <a:xfrm>
            <a:off x="381457" y="685800"/>
            <a:ext cx="6095837" cy="3429000"/>
          </a:xfrm>
          <a:prstGeom prst="rect"/>
        </p:spPr>
        <p:txBody>
          <a:bodyPr/>
          <a:p/>
        </p:txBody>
      </p:sp>
      <p:sp>
        <p:nvSpPr>
          <p:cNvPr id="1048761"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211" name=""/>
        <p:cNvGrpSpPr/>
        <p:nvPr/>
      </p:nvGrpSpPr>
      <p:grpSpPr>
        <a:xfrm>
          <a:off x="0" y="0"/>
          <a:ext cx="0" cy="0"/>
          <a:chOff x="0" y="0"/>
          <a:chExt cx="0" cy="0"/>
        </a:xfrm>
      </p:grpSpPr>
      <p:sp>
        <p:nvSpPr>
          <p:cNvPr id="1048762" name="Slide Image Placeholder 1"/>
          <p:cNvSpPr>
            <a:spLocks noGrp="1" noEditPoints="1"/>
          </p:cNvSpPr>
          <p:nvPr>
            <p:ph type="sldImg"/>
          </p:nvPr>
        </p:nvSpPr>
        <p:spPr>
          <a:xfrm>
            <a:off x="381457" y="685800"/>
            <a:ext cx="6095837" cy="3429000"/>
          </a:xfrm>
          <a:prstGeom prst="rect"/>
        </p:spPr>
        <p:txBody>
          <a:bodyPr/>
          <a:p/>
        </p:txBody>
      </p:sp>
      <p:sp>
        <p:nvSpPr>
          <p:cNvPr id="1048763"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214" name=""/>
        <p:cNvGrpSpPr/>
        <p:nvPr/>
      </p:nvGrpSpPr>
      <p:grpSpPr>
        <a:xfrm>
          <a:off x="0" y="0"/>
          <a:ext cx="0" cy="0"/>
          <a:chOff x="0" y="0"/>
          <a:chExt cx="0" cy="0"/>
        </a:xfrm>
      </p:grpSpPr>
      <p:sp>
        <p:nvSpPr>
          <p:cNvPr id="1048767" name="Slide Image Placeholder 1"/>
          <p:cNvSpPr>
            <a:spLocks noGrp="1" noEditPoints="1"/>
          </p:cNvSpPr>
          <p:nvPr>
            <p:ph type="sldImg"/>
          </p:nvPr>
        </p:nvSpPr>
        <p:spPr>
          <a:xfrm>
            <a:off x="381457" y="685800"/>
            <a:ext cx="6095837" cy="3429000"/>
          </a:xfrm>
          <a:prstGeom prst="rect"/>
        </p:spPr>
        <p:txBody>
          <a:bodyPr/>
          <a:p/>
        </p:txBody>
      </p:sp>
      <p:sp>
        <p:nvSpPr>
          <p:cNvPr id="1048768"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217" name=""/>
        <p:cNvGrpSpPr/>
        <p:nvPr/>
      </p:nvGrpSpPr>
      <p:grpSpPr>
        <a:xfrm>
          <a:off x="0" y="0"/>
          <a:ext cx="0" cy="0"/>
          <a:chOff x="0" y="0"/>
          <a:chExt cx="0" cy="0"/>
        </a:xfrm>
      </p:grpSpPr>
      <p:sp>
        <p:nvSpPr>
          <p:cNvPr id="1048773" name="Slide Image Placeholder 1"/>
          <p:cNvSpPr>
            <a:spLocks noGrp="1" noEditPoints="1"/>
          </p:cNvSpPr>
          <p:nvPr>
            <p:ph type="sldImg"/>
          </p:nvPr>
        </p:nvSpPr>
        <p:spPr>
          <a:xfrm>
            <a:off x="381457" y="685800"/>
            <a:ext cx="6095837" cy="3429000"/>
          </a:xfrm>
          <a:prstGeom prst="rect"/>
        </p:spPr>
        <p:txBody>
          <a:bodyPr/>
          <a:p/>
        </p:txBody>
      </p:sp>
      <p:sp>
        <p:nvSpPr>
          <p:cNvPr id="1048774"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p:cSld>
    <p:spTree>
      <p:nvGrpSpPr>
        <p:cNvPr id="220" name=""/>
        <p:cNvGrpSpPr/>
        <p:nvPr/>
      </p:nvGrpSpPr>
      <p:grpSpPr>
        <a:xfrm>
          <a:off x="0" y="0"/>
          <a:ext cx="0" cy="0"/>
          <a:chOff x="0" y="0"/>
          <a:chExt cx="0" cy="0"/>
        </a:xfrm>
      </p:grpSpPr>
      <p:sp>
        <p:nvSpPr>
          <p:cNvPr id="1048777" name="Google Shape;307;g2c5e617065a376ee_15: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
        <p:nvSpPr>
          <p:cNvPr id="1048778" name="Google Shape;308;g2c5e617065a376ee_15: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p:cSld>
    <p:spTree>
      <p:nvGrpSpPr>
        <p:cNvPr id="223" name=""/>
        <p:cNvGrpSpPr/>
        <p:nvPr/>
      </p:nvGrpSpPr>
      <p:grpSpPr>
        <a:xfrm>
          <a:off x="0" y="0"/>
          <a:ext cx="0" cy="0"/>
          <a:chOff x="0" y="0"/>
          <a:chExt cx="0" cy="0"/>
        </a:xfrm>
      </p:grpSpPr>
      <p:sp>
        <p:nvSpPr>
          <p:cNvPr id="1048781" name="Google Shape;301;g2c5e617065a376ee_9: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
        <p:nvSpPr>
          <p:cNvPr id="1048782" name="Google Shape;302;g2c5e617065a376ee_9: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r>
              <a:t>Forms a figure of 4</a:t>
            </a:r>
            <a:endParaRPr altLang="en-US" lang="zh-CN"/>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226" name=""/>
        <p:cNvGrpSpPr/>
        <p:nvPr/>
      </p:nvGrpSpPr>
      <p:grpSpPr>
        <a:xfrm>
          <a:off x="0" y="0"/>
          <a:ext cx="0" cy="0"/>
          <a:chOff x="0" y="0"/>
          <a:chExt cx="0" cy="0"/>
        </a:xfrm>
      </p:grpSpPr>
      <p:sp>
        <p:nvSpPr>
          <p:cNvPr id="1048786" name="Slide Image Placeholder 1"/>
          <p:cNvSpPr>
            <a:spLocks noGrp="1" noEditPoints="1"/>
          </p:cNvSpPr>
          <p:nvPr>
            <p:ph type="sldImg"/>
          </p:nvPr>
        </p:nvSpPr>
        <p:spPr>
          <a:xfrm>
            <a:off x="381457" y="685800"/>
            <a:ext cx="6095837" cy="3429000"/>
          </a:xfrm>
          <a:prstGeom prst="rect"/>
        </p:spPr>
        <p:txBody>
          <a:bodyPr/>
          <a:p/>
        </p:txBody>
      </p:sp>
      <p:sp>
        <p:nvSpPr>
          <p:cNvPr id="1048787"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229" name=""/>
        <p:cNvGrpSpPr/>
        <p:nvPr/>
      </p:nvGrpSpPr>
      <p:grpSpPr>
        <a:xfrm>
          <a:off x="0" y="0"/>
          <a:ext cx="0" cy="0"/>
          <a:chOff x="0" y="0"/>
          <a:chExt cx="0" cy="0"/>
        </a:xfrm>
      </p:grpSpPr>
      <p:sp>
        <p:nvSpPr>
          <p:cNvPr id="1048790" name="Slide Image Placeholder 1"/>
          <p:cNvSpPr>
            <a:spLocks noGrp="1" noEditPoints="1"/>
          </p:cNvSpPr>
          <p:nvPr>
            <p:ph type="sldImg"/>
          </p:nvPr>
        </p:nvSpPr>
        <p:spPr>
          <a:xfrm>
            <a:off x="381457" y="685800"/>
            <a:ext cx="6095837" cy="3429000"/>
          </a:xfrm>
          <a:prstGeom prst="rect"/>
        </p:spPr>
        <p:txBody>
          <a:bodyPr/>
          <a:p/>
        </p:txBody>
      </p:sp>
      <p:sp>
        <p:nvSpPr>
          <p:cNvPr id="1048791"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232" name=""/>
        <p:cNvGrpSpPr/>
        <p:nvPr/>
      </p:nvGrpSpPr>
      <p:grpSpPr>
        <a:xfrm>
          <a:off x="0" y="0"/>
          <a:ext cx="0" cy="0"/>
          <a:chOff x="0" y="0"/>
          <a:chExt cx="0" cy="0"/>
        </a:xfrm>
      </p:grpSpPr>
      <p:sp>
        <p:nvSpPr>
          <p:cNvPr id="1048795" name="Slide Image Placeholder 1"/>
          <p:cNvSpPr>
            <a:spLocks noGrp="1" noEditPoints="1"/>
          </p:cNvSpPr>
          <p:nvPr>
            <p:ph type="sldImg"/>
          </p:nvPr>
        </p:nvSpPr>
        <p:spPr>
          <a:xfrm>
            <a:off x="381457" y="685800"/>
            <a:ext cx="6095837" cy="3429000"/>
          </a:xfrm>
          <a:prstGeom prst="rect"/>
        </p:spPr>
        <p:txBody>
          <a:bodyPr/>
          <a:p/>
        </p:txBody>
      </p:sp>
      <p:sp>
        <p:nvSpPr>
          <p:cNvPr id="1048796"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235" name=""/>
        <p:cNvGrpSpPr/>
        <p:nvPr/>
      </p:nvGrpSpPr>
      <p:grpSpPr>
        <a:xfrm>
          <a:off x="0" y="0"/>
          <a:ext cx="0" cy="0"/>
          <a:chOff x="0" y="0"/>
          <a:chExt cx="0" cy="0"/>
        </a:xfrm>
      </p:grpSpPr>
      <p:sp>
        <p:nvSpPr>
          <p:cNvPr id="1048800" name="Slide Image Placeholder 1"/>
          <p:cNvSpPr>
            <a:spLocks noGrp="1" noEditPoints="1"/>
          </p:cNvSpPr>
          <p:nvPr>
            <p:ph type="sldImg"/>
          </p:nvPr>
        </p:nvSpPr>
        <p:spPr>
          <a:xfrm>
            <a:off x="381457" y="685800"/>
            <a:ext cx="6095837" cy="3429000"/>
          </a:xfrm>
          <a:prstGeom prst="rect"/>
        </p:spPr>
        <p:txBody>
          <a:bodyPr/>
          <a:p/>
        </p:txBody>
      </p:sp>
      <p:sp>
        <p:nvSpPr>
          <p:cNvPr id="1048801"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238" name=""/>
        <p:cNvGrpSpPr/>
        <p:nvPr/>
      </p:nvGrpSpPr>
      <p:grpSpPr>
        <a:xfrm>
          <a:off x="0" y="0"/>
          <a:ext cx="0" cy="0"/>
          <a:chOff x="0" y="0"/>
          <a:chExt cx="0" cy="0"/>
        </a:xfrm>
      </p:grpSpPr>
      <p:sp>
        <p:nvSpPr>
          <p:cNvPr id="1048805" name="Slide Image Placeholder 1"/>
          <p:cNvSpPr>
            <a:spLocks noGrp="1" noEditPoints="1"/>
          </p:cNvSpPr>
          <p:nvPr>
            <p:ph type="sldImg"/>
          </p:nvPr>
        </p:nvSpPr>
        <p:spPr>
          <a:xfrm>
            <a:off x="381457" y="685800"/>
            <a:ext cx="6095837" cy="3429000"/>
          </a:xfrm>
          <a:prstGeom prst="rect"/>
        </p:spPr>
        <p:txBody>
          <a:bodyPr/>
          <a:p/>
        </p:txBody>
      </p:sp>
      <p:sp>
        <p:nvSpPr>
          <p:cNvPr id="1048806"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241" name=""/>
        <p:cNvGrpSpPr/>
        <p:nvPr/>
      </p:nvGrpSpPr>
      <p:grpSpPr>
        <a:xfrm>
          <a:off x="0" y="0"/>
          <a:ext cx="0" cy="0"/>
          <a:chOff x="0" y="0"/>
          <a:chExt cx="0" cy="0"/>
        </a:xfrm>
      </p:grpSpPr>
      <p:sp>
        <p:nvSpPr>
          <p:cNvPr id="1048810" name="Slide Image Placeholder 1"/>
          <p:cNvSpPr>
            <a:spLocks noGrp="1" noEditPoints="1"/>
          </p:cNvSpPr>
          <p:nvPr>
            <p:ph type="sldImg"/>
          </p:nvPr>
        </p:nvSpPr>
        <p:spPr>
          <a:xfrm>
            <a:off x="381457" y="685800"/>
            <a:ext cx="6095837" cy="3429000"/>
          </a:xfrm>
          <a:prstGeom prst="rect"/>
        </p:spPr>
        <p:txBody>
          <a:bodyPr/>
          <a:p/>
        </p:txBody>
      </p:sp>
      <p:sp>
        <p:nvSpPr>
          <p:cNvPr id="1048811" name="Text Placeholder 2"/>
          <p:cNvSpPr>
            <a:spLocks noGrp="1" noEditPoints="1"/>
          </p:cNvSpPr>
          <p:nvPr>
            <p:ph type="body" idx="1"/>
          </p:nvPr>
        </p:nvSpPr>
        <p:spPr>
          <a:prstGeom prst="rect"/>
        </p:spPr>
        <p:txBody>
          <a:bodyPr/>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p:cSld>
    <p:spTree>
      <p:nvGrpSpPr>
        <p:cNvPr id="244" name=""/>
        <p:cNvGrpSpPr/>
        <p:nvPr/>
      </p:nvGrpSpPr>
      <p:grpSpPr>
        <a:xfrm>
          <a:off x="0" y="0"/>
          <a:ext cx="0" cy="0"/>
          <a:chOff x="0" y="0"/>
          <a:chExt cx="0" cy="0"/>
        </a:xfrm>
      </p:grpSpPr>
      <p:sp>
        <p:nvSpPr>
          <p:cNvPr id="1048814" name="Google Shape;325;p29: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815" name="Google Shape;326;p29: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p:cSld>
    <p:spTree>
      <p:nvGrpSpPr>
        <p:cNvPr id="247" name=""/>
        <p:cNvGrpSpPr/>
        <p:nvPr/>
      </p:nvGrpSpPr>
      <p:grpSpPr>
        <a:xfrm>
          <a:off x="0" y="0"/>
          <a:ext cx="0" cy="0"/>
          <a:chOff x="0" y="0"/>
          <a:chExt cx="0" cy="0"/>
        </a:xfrm>
      </p:grpSpPr>
      <p:sp>
        <p:nvSpPr>
          <p:cNvPr id="1048818" name="Google Shape;331;p30: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819" name="Google Shape;332;p30: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p:cSld>
    <p:spTree>
      <p:nvGrpSpPr>
        <p:cNvPr id="250" name=""/>
        <p:cNvGrpSpPr/>
        <p:nvPr/>
      </p:nvGrpSpPr>
      <p:grpSpPr>
        <a:xfrm>
          <a:off x="0" y="0"/>
          <a:ext cx="0" cy="0"/>
          <a:chOff x="0" y="0"/>
          <a:chExt cx="0" cy="0"/>
        </a:xfrm>
      </p:grpSpPr>
      <p:sp>
        <p:nvSpPr>
          <p:cNvPr id="1048822" name="Google Shape;337;p32: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823" name="Google Shape;338;p32: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p:cSld>
    <p:spTree>
      <p:nvGrpSpPr>
        <p:cNvPr id="253" name=""/>
        <p:cNvGrpSpPr/>
        <p:nvPr/>
      </p:nvGrpSpPr>
      <p:grpSpPr>
        <a:xfrm>
          <a:off x="0" y="0"/>
          <a:ext cx="0" cy="0"/>
          <a:chOff x="0" y="0"/>
          <a:chExt cx="0" cy="0"/>
        </a:xfrm>
      </p:grpSpPr>
      <p:sp>
        <p:nvSpPr>
          <p:cNvPr id="1048826" name="Google Shape;343;p33: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
        <p:nvSpPr>
          <p:cNvPr id="1048827" name="Google Shape;344;p33: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p:cSld>
    <p:spTree>
      <p:nvGrpSpPr>
        <p:cNvPr id="256" name=""/>
        <p:cNvGrpSpPr/>
        <p:nvPr/>
      </p:nvGrpSpPr>
      <p:grpSpPr>
        <a:xfrm>
          <a:off x="0" y="0"/>
          <a:ext cx="0" cy="0"/>
          <a:chOff x="0" y="0"/>
          <a:chExt cx="0" cy="0"/>
        </a:xfrm>
      </p:grpSpPr>
      <p:sp>
        <p:nvSpPr>
          <p:cNvPr id="1048829" name="Google Shape;349;g4b49d8faf041a293_3:notes"/>
          <p:cNvSpPr>
            <a:spLocks noGrp="1" noEditPoints="1"/>
          </p:cNvSpPr>
          <p:nvPr>
            <p:ph type="sldImg" idx="2"/>
          </p:nvPr>
        </p:nvSpPr>
        <p:spPr>
          <a:xfrm>
            <a:off x="1143225" y="685800"/>
            <a:ext cx="4572300" cy="3429000"/>
          </a:xfrm>
          <a:custGeom>
            <a:avLst/>
            <a:ahLst/>
            <a:rect l="l" t="t" r="r" b="b"/>
            <a:pathLst>
              <a:path w="120000" h="120000">
                <a:moveTo>
                  <a:pt x="0" y="0"/>
                </a:moveTo>
                <a:lnTo>
                  <a:pt x="120000" y="0"/>
                </a:lnTo>
                <a:lnTo>
                  <a:pt x="120000" y="120000"/>
                </a:lnTo>
                <a:lnTo>
                  <a:pt x="0" y="120000"/>
                </a:lnTo>
                <a:lnTo>
                  <a:pt x="0" y="0"/>
                </a:lnTo>
                <a:close/>
              </a:path>
            </a:pathLst>
          </a:custGeom>
        </p:spPr>
        <p:txBody>
          <a:bodyPr/>
          <a:p/>
        </p:txBody>
      </p:sp>
      <p:sp>
        <p:nvSpPr>
          <p:cNvPr id="1048830" name="Google Shape;350;g4b49d8faf041a293_3:notes"/>
          <p:cNvSpPr>
            <a:spLocks noGrp="1" noEditPoints="1"/>
          </p:cNvSpPr>
          <p:nvPr>
            <p:ph type="body" idx="1"/>
          </p:nvPr>
        </p:nvSpPr>
        <p:spPr>
          <a:xfrm>
            <a:off x="685800" y="4343400"/>
            <a:ext cx="5486400" cy="4114800"/>
          </a:xfrm>
          <a:prstGeom prst="rect"/>
        </p:spPr>
        <p:txBody>
          <a:bodyPr anchor="t" bIns="91425" lIns="91425" rIns="91425" spcFirstLastPara="1" tIns="91425" wrap="square">
            <a:noAutofit/>
          </a:bodyPr>
          <a:p>
            <a:pPr algn="l" indent="0" marL="0" rtl="0">
              <a:spcBef>
                <a:spcPts val="0"/>
              </a:spcBef>
              <a:spcAft>
                <a:spcPts val="0"/>
              </a:spcAft>
              <a:buNone/>
            </a:p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p:spTree>
      <p:nvGrpSpPr>
        <p:cNvPr id="24" name=""/>
        <p:cNvGrpSpPr/>
        <p:nvPr/>
      </p:nvGrpSpPr>
      <p:grpSpPr>
        <a:xfrm>
          <a:off x="0" y="0"/>
          <a:ext cx="0" cy="0"/>
          <a:chOff x="0" y="0"/>
          <a:chExt cx="0" cy="0"/>
        </a:xfrm>
      </p:grpSpPr>
      <p:sp>
        <p:nvSpPr>
          <p:cNvPr id="1048581" name="Google Shape;12;p2"/>
          <p:cNvSpPr>
            <a:spLocks noGrp="1" noEditPoints="1"/>
          </p:cNvSpPr>
          <p:nvPr>
            <p:ph type="ctrTitle"/>
          </p:nvPr>
        </p:nvSpPr>
        <p:spPr>
          <a:xfrm>
            <a:off x="685800" y="2130425"/>
            <a:ext cx="7772400" cy="1470025"/>
          </a:xfrm>
          <a:prstGeom prst="rect"/>
          <a:noFill/>
          <a:ln>
            <a:noFill/>
          </a:ln>
        </p:spPr>
        <p:txBody>
          <a:bodyPr anchor="ctr" bIns="45700" lIns="91425" rIns="91425" spcFirstLastPara="1" tIns="45700" wrap="square">
            <a:normAutofit/>
          </a:bodyPr>
          <a:lstStyle>
            <a:lvl1pPr algn="ctr">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p:txBody>
      </p:sp>
      <p:sp>
        <p:nvSpPr>
          <p:cNvPr id="1048582" name="Google Shape;13;p2"/>
          <p:cNvSpPr>
            <a:spLocks noGrp="1" noEditPoints="1"/>
          </p:cNvSpPr>
          <p:nvPr>
            <p:ph type="subTitle" idx="1"/>
          </p:nvPr>
        </p:nvSpPr>
        <p:spPr>
          <a:xfrm>
            <a:off x="1371600" y="3886200"/>
            <a:ext cx="6400800" cy="1752600"/>
          </a:xfrm>
          <a:prstGeom prst="rect"/>
          <a:noFill/>
          <a:ln>
            <a:noFill/>
          </a:ln>
        </p:spPr>
        <p:txBody>
          <a:bodyPr anchor="t" bIns="45700" lIns="91425" rIns="91425" spcFirstLastPara="1" tIns="45700" wrap="square">
            <a:normAutofit/>
          </a:bodyPr>
          <a:lstStyle>
            <a:lvl1pPr algn="ctr">
              <a:spcBef>
                <a:spcPts val="640"/>
              </a:spcBef>
              <a:spcAft>
                <a:spcPts val="0"/>
              </a:spcAft>
              <a:buClr>
                <a:srgbClr val="888888"/>
              </a:buClr>
              <a:buSzPts val="3200"/>
              <a:buNone/>
              <a:defRPr>
                <a:solidFill>
                  <a:srgbClr val="888888"/>
                </a:solidFill>
              </a:defRPr>
            </a:lvl1pPr>
            <a:lvl2pPr algn="ctr" lvl="1">
              <a:spcBef>
                <a:spcPts val="560"/>
              </a:spcBef>
              <a:spcAft>
                <a:spcPts val="0"/>
              </a:spcAft>
              <a:buClr>
                <a:srgbClr val="888888"/>
              </a:buClr>
              <a:buSzPts val="2800"/>
              <a:buNone/>
              <a:defRPr>
                <a:solidFill>
                  <a:srgbClr val="888888"/>
                </a:solidFill>
              </a:defRPr>
            </a:lvl2pPr>
            <a:lvl3pPr algn="ctr" lvl="2">
              <a:spcBef>
                <a:spcPts val="480"/>
              </a:spcBef>
              <a:spcAft>
                <a:spcPts val="0"/>
              </a:spcAft>
              <a:buClr>
                <a:srgbClr val="888888"/>
              </a:buClr>
              <a:buSzPts val="2400"/>
              <a:buNone/>
              <a:defRPr>
                <a:solidFill>
                  <a:srgbClr val="888888"/>
                </a:solidFill>
              </a:defRPr>
            </a:lvl3pPr>
            <a:lvl4pPr algn="ctr" lvl="3">
              <a:spcBef>
                <a:spcPts val="400"/>
              </a:spcBef>
              <a:spcAft>
                <a:spcPts val="0"/>
              </a:spcAft>
              <a:buClr>
                <a:srgbClr val="888888"/>
              </a:buClr>
              <a:buSzPts val="2000"/>
              <a:buNone/>
              <a:defRPr>
                <a:solidFill>
                  <a:srgbClr val="888888"/>
                </a:solidFill>
              </a:defRPr>
            </a:lvl4pPr>
            <a:lvl5pPr algn="ctr" lvl="4">
              <a:spcBef>
                <a:spcPts val="400"/>
              </a:spcBef>
              <a:spcAft>
                <a:spcPts val="0"/>
              </a:spcAft>
              <a:buClr>
                <a:srgbClr val="888888"/>
              </a:buClr>
              <a:buSzPts val="2000"/>
              <a:buNone/>
              <a:defRPr>
                <a:solidFill>
                  <a:srgbClr val="888888"/>
                </a:solidFill>
              </a:defRPr>
            </a:lvl5pPr>
            <a:lvl6pPr algn="ctr" lvl="5">
              <a:spcBef>
                <a:spcPts val="400"/>
              </a:spcBef>
              <a:spcAft>
                <a:spcPts val="0"/>
              </a:spcAft>
              <a:buClr>
                <a:srgbClr val="888888"/>
              </a:buClr>
              <a:buSzPts val="2000"/>
              <a:buNone/>
              <a:defRPr>
                <a:solidFill>
                  <a:srgbClr val="888888"/>
                </a:solidFill>
              </a:defRPr>
            </a:lvl6pPr>
            <a:lvl7pPr algn="ctr" lvl="6">
              <a:spcBef>
                <a:spcPts val="400"/>
              </a:spcBef>
              <a:spcAft>
                <a:spcPts val="0"/>
              </a:spcAft>
              <a:buClr>
                <a:srgbClr val="888888"/>
              </a:buClr>
              <a:buSzPts val="2000"/>
              <a:buNone/>
              <a:defRPr>
                <a:solidFill>
                  <a:srgbClr val="888888"/>
                </a:solidFill>
              </a:defRPr>
            </a:lvl7pPr>
            <a:lvl8pPr algn="ctr" lvl="7">
              <a:spcBef>
                <a:spcPts val="400"/>
              </a:spcBef>
              <a:spcAft>
                <a:spcPts val="0"/>
              </a:spcAft>
              <a:buClr>
                <a:srgbClr val="888888"/>
              </a:buClr>
              <a:buSzPts val="2000"/>
              <a:buNone/>
              <a:defRPr>
                <a:solidFill>
                  <a:srgbClr val="888888"/>
                </a:solidFill>
              </a:defRPr>
            </a:lvl8pPr>
            <a:lvl9pPr algn="ctr" lvl="8">
              <a:spcBef>
                <a:spcPts val="400"/>
              </a:spcBef>
              <a:spcAft>
                <a:spcPts val="0"/>
              </a:spcAft>
              <a:buClr>
                <a:srgbClr val="888888"/>
              </a:buClr>
              <a:buSzPts val="2000"/>
              <a:buNone/>
              <a:defRPr>
                <a:solidFill>
                  <a:srgbClr val="888888"/>
                </a:solidFill>
              </a:defRPr>
            </a:lvl9pPr>
          </a:lstStyle>
          <a:p>
            <a:pPr lvl="0"/>
          </a:p>
        </p:txBody>
      </p:sp>
      <p:sp>
        <p:nvSpPr>
          <p:cNvPr id="1048583" name="Google Shape;14;p2"/>
          <p:cNvSpPr>
            <a:spLocks noGrp="1" noEditPoints="1"/>
          </p:cNvSpPr>
          <p:nvPr>
            <p:ph type="dt" idx="10"/>
          </p:nvPr>
        </p:nvSpPr>
        <p:spPr>
          <a:xfrm>
            <a:off x="457200" y="6356350"/>
            <a:ext cx="2133600" cy="365125"/>
          </a:xfrm>
          <a:prstGeom prst="rect"/>
          <a:noFill/>
          <a:ln>
            <a:noFill/>
          </a:ln>
        </p:spPr>
        <p:txBody>
          <a:bodyPr anchor="ctr" bIns="45700" lIns="91425" rIns="91425" spcFirstLastPara="1" tIns="45700" wrap="square">
            <a:noAutofit/>
          </a:bodyPr>
          <a:lstStyle>
            <a:lvl1pPr algn="l">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584" name="Google Shape;15;p2"/>
          <p:cNvSpPr>
            <a:spLocks noGrp="1" noEditPoints="1"/>
          </p:cNvSpPr>
          <p:nvPr>
            <p:ph type="ftr" idx="11"/>
          </p:nvPr>
        </p:nvSpPr>
        <p:spPr>
          <a:xfrm>
            <a:off x="3124200" y="6356350"/>
            <a:ext cx="2895600" cy="365125"/>
          </a:xfrm>
          <a:prstGeom prst="rect"/>
          <a:noFill/>
          <a:ln>
            <a:noFill/>
          </a:ln>
        </p:spPr>
        <p:txBody>
          <a:bodyPr anchor="ctr" bIns="45700" lIns="91425" rIns="91425" spcFirstLastPara="1" tIns="45700" wrap="square">
            <a:noAutofit/>
          </a:bodyPr>
          <a:lstStyle>
            <a:lvl1pPr algn="ctr">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585" name="Google Shape;16;p2"/>
          <p:cNvSpPr>
            <a:spLocks noGrp="1" noEditPoints="1"/>
          </p:cNvSpPr>
          <p:nvPr>
            <p:ph type="sldNum" idx="12"/>
          </p:nvPr>
        </p:nvSpPr>
        <p:spPr>
          <a:xfrm>
            <a:off x="6553200" y="6356350"/>
            <a:ext cx="2133600" cy="365125"/>
          </a:xfrm>
          <a:prstGeom prst="rect"/>
          <a:noFill/>
          <a:ln>
            <a:noFill/>
          </a:ln>
        </p:spPr>
        <p:txBody>
          <a:bodyPr anchor="ctr" bIns="45700" lIns="91425" rIns="91425" spcFirstLastPara="1" tIns="45700" wrap="square">
            <a:noAutofit/>
          </a:bodyPr>
          <a:lstStyle>
            <a:lvl1pPr algn="r" indent="0" marL="0">
              <a:spcBef>
                <a:spcPts val="0"/>
              </a:spcBef>
              <a:buNone/>
            </a:lvl1pPr>
            <a:lvl2pPr algn="r" indent="0" lvl="1" marL="0">
              <a:spcBef>
                <a:spcPts val="0"/>
              </a:spcBef>
              <a:buNone/>
            </a:lvl2pPr>
            <a:lvl3pPr algn="r" indent="0" lvl="2" marL="0">
              <a:spcBef>
                <a:spcPts val="0"/>
              </a:spcBef>
              <a:buNone/>
            </a:lvl3pPr>
            <a:lvl4pPr algn="r" indent="0" lvl="3" marL="0">
              <a:spcBef>
                <a:spcPts val="0"/>
              </a:spcBef>
              <a:buNone/>
            </a:lvl4pPr>
            <a:lvl5pPr algn="r" indent="0" lvl="4" marL="0">
              <a:spcBef>
                <a:spcPts val="0"/>
              </a:spcBef>
              <a:buNone/>
            </a:lvl5pPr>
            <a:lvl6pPr algn="r" indent="0" lvl="5" marL="0">
              <a:spcBef>
                <a:spcPts val="0"/>
              </a:spcBef>
              <a:buNone/>
            </a:lvl6pPr>
            <a:lvl7pPr algn="r" indent="0" lvl="6" marL="0">
              <a:spcBef>
                <a:spcPts val="0"/>
              </a:spcBef>
              <a:buNone/>
            </a:lvl7pPr>
            <a:lvl8pPr algn="r" indent="0" lvl="7" marL="0">
              <a:spcBef>
                <a:spcPts val="0"/>
              </a:spcBef>
              <a:buNone/>
            </a:lvl8pPr>
            <a:lvl9pPr algn="r" indent="0" lvl="8" marL="0">
              <a:spcBef>
                <a:spcPts val="0"/>
              </a:spcBef>
              <a:buNone/>
            </a:lvl9pPr>
          </a:lstStyle>
          <a:p>
            <a:pPr algn="r" indent="0" marL="0" rtl="0">
              <a:spcBef>
                <a:spcPts val="0"/>
              </a:spcBef>
              <a:spcAft>
                <a:spcPts val="0"/>
              </a:spcAft>
              <a:buNone/>
            </a:pPr>
            <a:fld id="{00000000-1234-1234-1234-123412341234}" type="slidenum">
              <a:rPr lang="en-US"/>
              <a:t>‹#›</a:t>
            </a:fld>
            <a:endParaRPr lang="en-US"/>
          </a:p>
        </p:txBody>
      </p:sp>
    </p:spTree>
  </p:cSld>
  <p:clrMapOvr>
    <a:masterClrMapping/>
  </p:clrMapOvr>
  <p:hf dt="0" ftr="0" hdr="0" sldNum="0"/>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OBJECT">
    <p:spTree>
      <p:nvGrpSpPr>
        <p:cNvPr id="78" name=""/>
        <p:cNvGrpSpPr/>
        <p:nvPr/>
      </p:nvGrpSpPr>
      <p:grpSpPr>
        <a:xfrm>
          <a:off x="0" y="0"/>
          <a:ext cx="0" cy="0"/>
          <a:chOff x="0" y="0"/>
          <a:chExt cx="0" cy="0"/>
        </a:xfrm>
      </p:grpSpPr>
      <p:sp>
        <p:nvSpPr>
          <p:cNvPr id="1048589" name="Google Shape;18;p3"/>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lstStyle>
            <a:lvl1pPr algn="ctr">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p:txBody>
      </p:sp>
      <p:sp>
        <p:nvSpPr>
          <p:cNvPr id="1048590" name="Google Shape;19;p3"/>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lstStyle>
            <a:lvl1pPr algn="l" indent="-342900" marL="457200">
              <a:spcBef>
                <a:spcPts val="360"/>
              </a:spcBef>
              <a:spcAft>
                <a:spcPts val="0"/>
              </a:spcAft>
              <a:buClr>
                <a:schemeClr val="dk1"/>
              </a:buClr>
              <a:buSzPts val="1800"/>
              <a:buChar char="•"/>
            </a:lvl1pPr>
            <a:lvl2pPr algn="l" indent="-342900" lvl="1" marL="914400">
              <a:spcBef>
                <a:spcPts val="360"/>
              </a:spcBef>
              <a:spcAft>
                <a:spcPts val="0"/>
              </a:spcAft>
              <a:buClr>
                <a:schemeClr val="dk1"/>
              </a:buClr>
              <a:buSzPts val="1800"/>
              <a:buChar char="–"/>
            </a:lvl2pPr>
            <a:lvl3pPr algn="l" indent="-342900" lvl="2" marL="1371600">
              <a:spcBef>
                <a:spcPts val="360"/>
              </a:spcBef>
              <a:spcAft>
                <a:spcPts val="0"/>
              </a:spcAft>
              <a:buClr>
                <a:schemeClr val="dk1"/>
              </a:buClr>
              <a:buSzPts val="1800"/>
              <a:buChar char="•"/>
            </a:lvl3pPr>
            <a:lvl4pPr algn="l" indent="-342900" lvl="3" marL="1828800">
              <a:spcBef>
                <a:spcPts val="360"/>
              </a:spcBef>
              <a:spcAft>
                <a:spcPts val="0"/>
              </a:spcAft>
              <a:buClr>
                <a:schemeClr val="dk1"/>
              </a:buClr>
              <a:buSzPts val="1800"/>
              <a:buChar char="–"/>
            </a:lvl4pPr>
            <a:lvl5pPr algn="l" indent="-342900" lvl="4" marL="2286000">
              <a:spcBef>
                <a:spcPts val="360"/>
              </a:spcBef>
              <a:spcAft>
                <a:spcPts val="0"/>
              </a:spcAft>
              <a:buClr>
                <a:schemeClr val="dk1"/>
              </a:buClr>
              <a:buSzPts val="1800"/>
              <a:buChar char="»"/>
            </a:lvl5pPr>
            <a:lvl6pPr algn="l" indent="-342900" lvl="5" marL="2743200">
              <a:spcBef>
                <a:spcPts val="360"/>
              </a:spcBef>
              <a:spcAft>
                <a:spcPts val="0"/>
              </a:spcAft>
              <a:buClr>
                <a:schemeClr val="dk1"/>
              </a:buClr>
              <a:buSzPts val="1800"/>
              <a:buChar char="•"/>
            </a:lvl6pPr>
            <a:lvl7pPr algn="l" indent="-342900" lvl="6" marL="3200400">
              <a:spcBef>
                <a:spcPts val="360"/>
              </a:spcBef>
              <a:spcAft>
                <a:spcPts val="0"/>
              </a:spcAft>
              <a:buClr>
                <a:schemeClr val="dk1"/>
              </a:buClr>
              <a:buSzPts val="1800"/>
              <a:buChar char="•"/>
            </a:lvl7pPr>
            <a:lvl8pPr algn="l" indent="-342900" lvl="7" marL="3657600">
              <a:spcBef>
                <a:spcPts val="360"/>
              </a:spcBef>
              <a:spcAft>
                <a:spcPts val="0"/>
              </a:spcAft>
              <a:buClr>
                <a:schemeClr val="dk1"/>
              </a:buClr>
              <a:buSzPts val="1800"/>
              <a:buChar char="•"/>
            </a:lvl8pPr>
            <a:lvl9pPr algn="l" indent="-342900" lvl="8" marL="4114800">
              <a:spcBef>
                <a:spcPts val="360"/>
              </a:spcBef>
              <a:spcAft>
                <a:spcPts val="0"/>
              </a:spcAft>
              <a:buClr>
                <a:schemeClr val="dk1"/>
              </a:buClr>
              <a:buSzPts val="1800"/>
              <a:buChar char="•"/>
            </a:lvl9pPr>
          </a:lstStyle>
          <a:p>
            <a:pPr lvl="0"/>
          </a:p>
        </p:txBody>
      </p:sp>
      <p:sp>
        <p:nvSpPr>
          <p:cNvPr id="1048591" name="Google Shape;20;p3"/>
          <p:cNvSpPr>
            <a:spLocks noGrp="1" noEditPoints="1"/>
          </p:cNvSpPr>
          <p:nvPr>
            <p:ph type="dt" idx="10"/>
          </p:nvPr>
        </p:nvSpPr>
        <p:spPr>
          <a:xfrm>
            <a:off x="457200" y="6356350"/>
            <a:ext cx="2133600" cy="365125"/>
          </a:xfrm>
          <a:prstGeom prst="rect"/>
          <a:noFill/>
          <a:ln>
            <a:noFill/>
          </a:ln>
        </p:spPr>
        <p:txBody>
          <a:bodyPr anchor="ctr" bIns="45700" lIns="91425" rIns="91425" spcFirstLastPara="1" tIns="45700" wrap="square">
            <a:noAutofit/>
          </a:bodyPr>
          <a:lstStyle>
            <a:lvl1pPr algn="l">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592" name="Google Shape;21;p3"/>
          <p:cNvSpPr>
            <a:spLocks noGrp="1" noEditPoints="1"/>
          </p:cNvSpPr>
          <p:nvPr>
            <p:ph type="ftr" idx="11"/>
          </p:nvPr>
        </p:nvSpPr>
        <p:spPr>
          <a:xfrm>
            <a:off x="3124200" y="6356350"/>
            <a:ext cx="2895600" cy="365125"/>
          </a:xfrm>
          <a:prstGeom prst="rect"/>
          <a:noFill/>
          <a:ln>
            <a:noFill/>
          </a:ln>
        </p:spPr>
        <p:txBody>
          <a:bodyPr anchor="ctr" bIns="45700" lIns="91425" rIns="91425" spcFirstLastPara="1" tIns="45700" wrap="square">
            <a:noAutofit/>
          </a:bodyPr>
          <a:lstStyle>
            <a:lvl1pPr algn="ctr">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593" name="Google Shape;22;p3"/>
          <p:cNvSpPr>
            <a:spLocks noGrp="1" noEditPoints="1"/>
          </p:cNvSpPr>
          <p:nvPr>
            <p:ph type="sldNum" idx="12"/>
          </p:nvPr>
        </p:nvSpPr>
        <p:spPr>
          <a:xfrm>
            <a:off x="6553200" y="6356350"/>
            <a:ext cx="2133600" cy="365125"/>
          </a:xfrm>
          <a:prstGeom prst="rect"/>
          <a:noFill/>
          <a:ln>
            <a:noFill/>
          </a:ln>
        </p:spPr>
        <p:txBody>
          <a:bodyPr anchor="ctr" bIns="45700" lIns="91425" rIns="91425" spcFirstLastPara="1" tIns="45700" wrap="square">
            <a:noAutofit/>
          </a:bodyPr>
          <a:lstStyle>
            <a:lvl1pPr algn="r" indent="0" marL="0">
              <a:spcBef>
                <a:spcPts val="0"/>
              </a:spcBef>
              <a:buNone/>
            </a:lvl1pPr>
            <a:lvl2pPr algn="r" indent="0" lvl="1" marL="0">
              <a:spcBef>
                <a:spcPts val="0"/>
              </a:spcBef>
              <a:buNone/>
            </a:lvl2pPr>
            <a:lvl3pPr algn="r" indent="0" lvl="2" marL="0">
              <a:spcBef>
                <a:spcPts val="0"/>
              </a:spcBef>
              <a:buNone/>
            </a:lvl3pPr>
            <a:lvl4pPr algn="r" indent="0" lvl="3" marL="0">
              <a:spcBef>
                <a:spcPts val="0"/>
              </a:spcBef>
              <a:buNone/>
            </a:lvl4pPr>
            <a:lvl5pPr algn="r" indent="0" lvl="4" marL="0">
              <a:spcBef>
                <a:spcPts val="0"/>
              </a:spcBef>
              <a:buNone/>
            </a:lvl5pPr>
            <a:lvl6pPr algn="r" indent="0" lvl="5" marL="0">
              <a:spcBef>
                <a:spcPts val="0"/>
              </a:spcBef>
              <a:buNone/>
            </a:lvl6pPr>
            <a:lvl7pPr algn="r" indent="0" lvl="6" marL="0">
              <a:spcBef>
                <a:spcPts val="0"/>
              </a:spcBef>
              <a:buNone/>
            </a:lvl7pPr>
            <a:lvl8pPr algn="r" indent="0" lvl="7" marL="0">
              <a:spcBef>
                <a:spcPts val="0"/>
              </a:spcBef>
              <a:buNone/>
            </a:lvl8pPr>
            <a:lvl9pPr algn="r" indent="0" lvl="8" marL="0">
              <a:spcBef>
                <a:spcPts val="0"/>
              </a:spcBef>
              <a:buNone/>
            </a:lvl9pPr>
          </a:lstStyle>
          <a:p>
            <a:pPr algn="r" indent="0" marL="0" rtl="0">
              <a:spcBef>
                <a:spcPts val="0"/>
              </a:spcBef>
              <a:spcAft>
                <a:spcPts val="0"/>
              </a:spcAft>
              <a:buNone/>
            </a:pPr>
            <a:fld id="{00000000-1234-1234-1234-123412341234}" type="slidenum">
              <a:rPr lang="en-US"/>
              <a:t>‹#›</a:t>
            </a:fld>
            <a:endParaRPr lang="en-US"/>
          </a:p>
        </p:txBody>
      </p:sp>
    </p:spTree>
  </p:cSld>
  <p:clrMapOvr>
    <a:masterClrMapping/>
  </p:clrMapOvr>
  <p:hf dt="0" ftr="0" hdr="0" sldNum="0"/>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94" name=""/>
        <p:cNvGrpSpPr/>
        <p:nvPr/>
      </p:nvGrpSpPr>
      <p:grpSpPr>
        <a:xfrm>
          <a:off x="0" y="0"/>
          <a:ext cx="0" cy="0"/>
          <a:chOff x="0" y="0"/>
          <a:chExt cx="0" cy="0"/>
        </a:xfrm>
      </p:grpSpPr>
      <p:sp>
        <p:nvSpPr>
          <p:cNvPr id="1048614" name="Google Shape;24;p4"/>
          <p:cNvSpPr>
            <a:spLocks noGrp="1" noEditPoints="1"/>
          </p:cNvSpPr>
          <p:nvPr>
            <p:ph type="dt" idx="10"/>
          </p:nvPr>
        </p:nvSpPr>
        <p:spPr>
          <a:xfrm>
            <a:off x="457200" y="6356350"/>
            <a:ext cx="2133600" cy="365125"/>
          </a:xfrm>
          <a:prstGeom prst="rect"/>
          <a:noFill/>
          <a:ln>
            <a:noFill/>
          </a:ln>
        </p:spPr>
        <p:txBody>
          <a:bodyPr anchor="ctr" bIns="45700" lIns="91425" rIns="91425" spcFirstLastPara="1" tIns="45700" wrap="square">
            <a:noAutofit/>
          </a:bodyPr>
          <a:lstStyle>
            <a:lvl1pPr algn="l">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615" name="Google Shape;25;p4"/>
          <p:cNvSpPr>
            <a:spLocks noGrp="1" noEditPoints="1"/>
          </p:cNvSpPr>
          <p:nvPr>
            <p:ph type="ftr" idx="11"/>
          </p:nvPr>
        </p:nvSpPr>
        <p:spPr>
          <a:xfrm>
            <a:off x="3124200" y="6356350"/>
            <a:ext cx="2895600" cy="365125"/>
          </a:xfrm>
          <a:prstGeom prst="rect"/>
          <a:noFill/>
          <a:ln>
            <a:noFill/>
          </a:ln>
        </p:spPr>
        <p:txBody>
          <a:bodyPr anchor="ctr" bIns="45700" lIns="91425" rIns="91425" spcFirstLastPara="1" tIns="45700" wrap="square">
            <a:noAutofit/>
          </a:bodyPr>
          <a:lstStyle>
            <a:lvl1pPr algn="ctr">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616" name="Google Shape;26;p4"/>
          <p:cNvSpPr>
            <a:spLocks noGrp="1" noEditPoints="1"/>
          </p:cNvSpPr>
          <p:nvPr>
            <p:ph type="sldNum" idx="12"/>
          </p:nvPr>
        </p:nvSpPr>
        <p:spPr>
          <a:xfrm>
            <a:off x="6553200" y="6356350"/>
            <a:ext cx="2133600" cy="365125"/>
          </a:xfrm>
          <a:prstGeom prst="rect"/>
          <a:noFill/>
          <a:ln>
            <a:noFill/>
          </a:ln>
        </p:spPr>
        <p:txBody>
          <a:bodyPr anchor="ctr" bIns="45700" lIns="91425" rIns="91425" spcFirstLastPara="1" tIns="45700" wrap="square">
            <a:noAutofit/>
          </a:bodyPr>
          <a:lstStyle>
            <a:lvl1pPr algn="r" indent="0" marL="0">
              <a:spcBef>
                <a:spcPts val="0"/>
              </a:spcBef>
              <a:buNone/>
            </a:lvl1pPr>
            <a:lvl2pPr algn="r" indent="0" lvl="1" marL="0">
              <a:spcBef>
                <a:spcPts val="0"/>
              </a:spcBef>
              <a:buNone/>
            </a:lvl2pPr>
            <a:lvl3pPr algn="r" indent="0" lvl="2" marL="0">
              <a:spcBef>
                <a:spcPts val="0"/>
              </a:spcBef>
              <a:buNone/>
            </a:lvl3pPr>
            <a:lvl4pPr algn="r" indent="0" lvl="3" marL="0">
              <a:spcBef>
                <a:spcPts val="0"/>
              </a:spcBef>
              <a:buNone/>
            </a:lvl4pPr>
            <a:lvl5pPr algn="r" indent="0" lvl="4" marL="0">
              <a:spcBef>
                <a:spcPts val="0"/>
              </a:spcBef>
              <a:buNone/>
            </a:lvl5pPr>
            <a:lvl6pPr algn="r" indent="0" lvl="5" marL="0">
              <a:spcBef>
                <a:spcPts val="0"/>
              </a:spcBef>
              <a:buNone/>
            </a:lvl6pPr>
            <a:lvl7pPr algn="r" indent="0" lvl="6" marL="0">
              <a:spcBef>
                <a:spcPts val="0"/>
              </a:spcBef>
              <a:buNone/>
            </a:lvl7pPr>
            <a:lvl8pPr algn="r" indent="0" lvl="7" marL="0">
              <a:spcBef>
                <a:spcPts val="0"/>
              </a:spcBef>
              <a:buNone/>
            </a:lvl8pPr>
            <a:lvl9pPr algn="r" indent="0" lvl="8" marL="0">
              <a:spcBef>
                <a:spcPts val="0"/>
              </a:spcBef>
              <a:buNone/>
            </a:lvl9pPr>
          </a:lstStyle>
          <a:p>
            <a:pPr algn="r" indent="0" marL="0" rtl="0">
              <a:spcBef>
                <a:spcPts val="0"/>
              </a:spcBef>
              <a:spcAft>
                <a:spcPts val="0"/>
              </a:spcAft>
              <a:buNone/>
            </a:pPr>
            <a:fld id="{00000000-1234-1234-1234-123412341234}" type="slidenum">
              <a:rPr lang="en-US"/>
              <a:t>‹#›</a:t>
            </a:fld>
            <a:endParaRPr lang="en-US"/>
          </a:p>
        </p:txBody>
      </p:sp>
    </p:spTree>
  </p:cSld>
  <p:clrMapOvr>
    <a:masterClrMapping/>
  </p:clrMapOvr>
  <p:hf dt="0" ftr="0" hdr="0" sldNum="0"/>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_HEADER">
    <p:spTree>
      <p:nvGrpSpPr>
        <p:cNvPr id="261" name=""/>
        <p:cNvGrpSpPr/>
        <p:nvPr/>
      </p:nvGrpSpPr>
      <p:grpSpPr>
        <a:xfrm>
          <a:off x="0" y="0"/>
          <a:ext cx="0" cy="0"/>
          <a:chOff x="0" y="0"/>
          <a:chExt cx="0" cy="0"/>
        </a:xfrm>
      </p:grpSpPr>
      <p:sp>
        <p:nvSpPr>
          <p:cNvPr id="1048855" name="Google Shape;28;p5"/>
          <p:cNvSpPr>
            <a:spLocks noGrp="1" noEditPoints="1"/>
          </p:cNvSpPr>
          <p:nvPr>
            <p:ph type="title"/>
          </p:nvPr>
        </p:nvSpPr>
        <p:spPr>
          <a:xfrm>
            <a:off x="722313" y="4406900"/>
            <a:ext cx="7772400" cy="1362075"/>
          </a:xfrm>
          <a:prstGeom prst="rect"/>
          <a:noFill/>
          <a:ln>
            <a:noFill/>
          </a:ln>
        </p:spPr>
        <p:txBody>
          <a:bodyPr anchor="t" bIns="45700" lIns="91425" rIns="91425" spcFirstLastPara="1" tIns="45700" wrap="square">
            <a:normAutofit/>
          </a:bodyPr>
          <a:lstStyle>
            <a:lvl1pPr algn="l">
              <a:spcBef>
                <a:spcPts val="0"/>
              </a:spcBef>
              <a:spcAft>
                <a:spcPts val="0"/>
              </a:spcAft>
              <a:buClr>
                <a:schemeClr val="dk1"/>
              </a:buClr>
              <a:buSzPts val="4000"/>
              <a:buFont typeface="Calibri"/>
              <a:buNone/>
              <a:defRPr b="1" cap="none" sz="4000"/>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p:txBody>
      </p:sp>
      <p:sp>
        <p:nvSpPr>
          <p:cNvPr id="1048856" name="Google Shape;29;p5"/>
          <p:cNvSpPr>
            <a:spLocks noGrp="1" noEditPoints="1"/>
          </p:cNvSpPr>
          <p:nvPr>
            <p:ph type="body" idx="1"/>
          </p:nvPr>
        </p:nvSpPr>
        <p:spPr>
          <a:xfrm>
            <a:off x="722313" y="2906713"/>
            <a:ext cx="7772400" cy="1500187"/>
          </a:xfrm>
          <a:prstGeom prst="rect"/>
          <a:noFill/>
          <a:ln>
            <a:noFill/>
          </a:ln>
        </p:spPr>
        <p:txBody>
          <a:bodyPr anchor="b" bIns="45700" lIns="91425" rIns="91425" spcFirstLastPara="1" tIns="45700" wrap="square">
            <a:normAutofit/>
          </a:bodyPr>
          <a:lstStyle>
            <a:lvl1pPr algn="l" indent="-228600" marL="457200">
              <a:spcBef>
                <a:spcPts val="400"/>
              </a:spcBef>
              <a:spcAft>
                <a:spcPts val="0"/>
              </a:spcAft>
              <a:buClr>
                <a:srgbClr val="888888"/>
              </a:buClr>
              <a:buSzPts val="2000"/>
              <a:buNone/>
              <a:defRPr sz="2000">
                <a:solidFill>
                  <a:srgbClr val="888888"/>
                </a:solidFill>
              </a:defRPr>
            </a:lvl1pPr>
            <a:lvl2pPr algn="l" indent="-228600" lvl="1" marL="914400">
              <a:spcBef>
                <a:spcPts val="360"/>
              </a:spcBef>
              <a:spcAft>
                <a:spcPts val="0"/>
              </a:spcAft>
              <a:buClr>
                <a:srgbClr val="888888"/>
              </a:buClr>
              <a:buSzPts val="1800"/>
              <a:buNone/>
              <a:defRPr sz="1800">
                <a:solidFill>
                  <a:srgbClr val="888888"/>
                </a:solidFill>
              </a:defRPr>
            </a:lvl2pPr>
            <a:lvl3pPr algn="l" indent="-228600" lvl="2" marL="1371600">
              <a:spcBef>
                <a:spcPts val="320"/>
              </a:spcBef>
              <a:spcAft>
                <a:spcPts val="0"/>
              </a:spcAft>
              <a:buClr>
                <a:srgbClr val="888888"/>
              </a:buClr>
              <a:buSzPts val="1600"/>
              <a:buNone/>
              <a:defRPr sz="1600">
                <a:solidFill>
                  <a:srgbClr val="888888"/>
                </a:solidFill>
              </a:defRPr>
            </a:lvl3pPr>
            <a:lvl4pPr algn="l" indent="-228600" lvl="3" marL="1828800">
              <a:spcBef>
                <a:spcPts val="280"/>
              </a:spcBef>
              <a:spcAft>
                <a:spcPts val="0"/>
              </a:spcAft>
              <a:buClr>
                <a:srgbClr val="888888"/>
              </a:buClr>
              <a:buSzPts val="1400"/>
              <a:buNone/>
              <a:defRPr sz="1400">
                <a:solidFill>
                  <a:srgbClr val="888888"/>
                </a:solidFill>
              </a:defRPr>
            </a:lvl4pPr>
            <a:lvl5pPr algn="l" indent="-228600" lvl="4" marL="2286000">
              <a:spcBef>
                <a:spcPts val="280"/>
              </a:spcBef>
              <a:spcAft>
                <a:spcPts val="0"/>
              </a:spcAft>
              <a:buClr>
                <a:srgbClr val="888888"/>
              </a:buClr>
              <a:buSzPts val="1400"/>
              <a:buNone/>
              <a:defRPr sz="1400">
                <a:solidFill>
                  <a:srgbClr val="888888"/>
                </a:solidFill>
              </a:defRPr>
            </a:lvl5pPr>
            <a:lvl6pPr algn="l" indent="-228600" lvl="5" marL="2743200">
              <a:spcBef>
                <a:spcPts val="280"/>
              </a:spcBef>
              <a:spcAft>
                <a:spcPts val="0"/>
              </a:spcAft>
              <a:buClr>
                <a:srgbClr val="888888"/>
              </a:buClr>
              <a:buSzPts val="1400"/>
              <a:buNone/>
              <a:defRPr sz="1400">
                <a:solidFill>
                  <a:srgbClr val="888888"/>
                </a:solidFill>
              </a:defRPr>
            </a:lvl6pPr>
            <a:lvl7pPr algn="l" indent="-228600" lvl="6" marL="3200400">
              <a:spcBef>
                <a:spcPts val="280"/>
              </a:spcBef>
              <a:spcAft>
                <a:spcPts val="0"/>
              </a:spcAft>
              <a:buClr>
                <a:srgbClr val="888888"/>
              </a:buClr>
              <a:buSzPts val="1400"/>
              <a:buNone/>
              <a:defRPr sz="1400">
                <a:solidFill>
                  <a:srgbClr val="888888"/>
                </a:solidFill>
              </a:defRPr>
            </a:lvl7pPr>
            <a:lvl8pPr algn="l" indent="-228600" lvl="7" marL="3657600">
              <a:spcBef>
                <a:spcPts val="280"/>
              </a:spcBef>
              <a:spcAft>
                <a:spcPts val="0"/>
              </a:spcAft>
              <a:buClr>
                <a:srgbClr val="888888"/>
              </a:buClr>
              <a:buSzPts val="1400"/>
              <a:buNone/>
              <a:defRPr sz="1400">
                <a:solidFill>
                  <a:srgbClr val="888888"/>
                </a:solidFill>
              </a:defRPr>
            </a:lvl8pPr>
            <a:lvl9pPr algn="l" indent="-228600" lvl="8" marL="4114800">
              <a:spcBef>
                <a:spcPts val="280"/>
              </a:spcBef>
              <a:spcAft>
                <a:spcPts val="0"/>
              </a:spcAft>
              <a:buClr>
                <a:srgbClr val="888888"/>
              </a:buClr>
              <a:buSzPts val="1400"/>
              <a:buNone/>
              <a:defRPr sz="1400">
                <a:solidFill>
                  <a:srgbClr val="888888"/>
                </a:solidFill>
              </a:defRPr>
            </a:lvl9pPr>
          </a:lstStyle>
          <a:p>
            <a:pPr lvl="0"/>
          </a:p>
        </p:txBody>
      </p:sp>
      <p:sp>
        <p:nvSpPr>
          <p:cNvPr id="1048857" name="Google Shape;30;p5"/>
          <p:cNvSpPr>
            <a:spLocks noGrp="1" noEditPoints="1"/>
          </p:cNvSpPr>
          <p:nvPr>
            <p:ph type="dt" idx="10"/>
          </p:nvPr>
        </p:nvSpPr>
        <p:spPr>
          <a:xfrm>
            <a:off x="457200" y="6356350"/>
            <a:ext cx="2133600" cy="365125"/>
          </a:xfrm>
          <a:prstGeom prst="rect"/>
          <a:noFill/>
          <a:ln>
            <a:noFill/>
          </a:ln>
        </p:spPr>
        <p:txBody>
          <a:bodyPr anchor="ctr" bIns="45700" lIns="91425" rIns="91425" spcFirstLastPara="1" tIns="45700" wrap="square">
            <a:noAutofit/>
          </a:bodyPr>
          <a:lstStyle>
            <a:lvl1pPr algn="l">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58" name="Google Shape;31;p5"/>
          <p:cNvSpPr>
            <a:spLocks noGrp="1" noEditPoints="1"/>
          </p:cNvSpPr>
          <p:nvPr>
            <p:ph type="ftr" idx="11"/>
          </p:nvPr>
        </p:nvSpPr>
        <p:spPr>
          <a:xfrm>
            <a:off x="3124200" y="6356350"/>
            <a:ext cx="2895600" cy="365125"/>
          </a:xfrm>
          <a:prstGeom prst="rect"/>
          <a:noFill/>
          <a:ln>
            <a:noFill/>
          </a:ln>
        </p:spPr>
        <p:txBody>
          <a:bodyPr anchor="ctr" bIns="45700" lIns="91425" rIns="91425" spcFirstLastPara="1" tIns="45700" wrap="square">
            <a:noAutofit/>
          </a:bodyPr>
          <a:lstStyle>
            <a:lvl1pPr algn="ctr">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59" name="Google Shape;32;p5"/>
          <p:cNvSpPr>
            <a:spLocks noGrp="1" noEditPoints="1"/>
          </p:cNvSpPr>
          <p:nvPr>
            <p:ph type="sldNum" idx="12"/>
          </p:nvPr>
        </p:nvSpPr>
        <p:spPr>
          <a:xfrm>
            <a:off x="6553200" y="6356350"/>
            <a:ext cx="2133600" cy="365125"/>
          </a:xfrm>
          <a:prstGeom prst="rect"/>
          <a:noFill/>
          <a:ln>
            <a:noFill/>
          </a:ln>
        </p:spPr>
        <p:txBody>
          <a:bodyPr anchor="ctr" bIns="45700" lIns="91425" rIns="91425" spcFirstLastPara="1" tIns="45700" wrap="square">
            <a:noAutofit/>
          </a:bodyPr>
          <a:lstStyle>
            <a:lvl1pPr algn="r" indent="0" marL="0">
              <a:spcBef>
                <a:spcPts val="0"/>
              </a:spcBef>
              <a:buNone/>
            </a:lvl1pPr>
            <a:lvl2pPr algn="r" indent="0" lvl="1" marL="0">
              <a:spcBef>
                <a:spcPts val="0"/>
              </a:spcBef>
              <a:buNone/>
            </a:lvl2pPr>
            <a:lvl3pPr algn="r" indent="0" lvl="2" marL="0">
              <a:spcBef>
                <a:spcPts val="0"/>
              </a:spcBef>
              <a:buNone/>
            </a:lvl3pPr>
            <a:lvl4pPr algn="r" indent="0" lvl="3" marL="0">
              <a:spcBef>
                <a:spcPts val="0"/>
              </a:spcBef>
              <a:buNone/>
            </a:lvl4pPr>
            <a:lvl5pPr algn="r" indent="0" lvl="4" marL="0">
              <a:spcBef>
                <a:spcPts val="0"/>
              </a:spcBef>
              <a:buNone/>
            </a:lvl5pPr>
            <a:lvl6pPr algn="r" indent="0" lvl="5" marL="0">
              <a:spcBef>
                <a:spcPts val="0"/>
              </a:spcBef>
              <a:buNone/>
            </a:lvl6pPr>
            <a:lvl7pPr algn="r" indent="0" lvl="6" marL="0">
              <a:spcBef>
                <a:spcPts val="0"/>
              </a:spcBef>
              <a:buNone/>
            </a:lvl7pPr>
            <a:lvl8pPr algn="r" indent="0" lvl="7" marL="0">
              <a:spcBef>
                <a:spcPts val="0"/>
              </a:spcBef>
              <a:buNone/>
            </a:lvl8pPr>
            <a:lvl9pPr algn="r" indent="0" lvl="8" marL="0">
              <a:spcBef>
                <a:spcPts val="0"/>
              </a:spcBef>
              <a:buNone/>
            </a:lvl9pPr>
          </a:lstStyle>
          <a:p>
            <a:pPr algn="r" indent="0" marL="0" rtl="0">
              <a:spcBef>
                <a:spcPts val="0"/>
              </a:spcBef>
              <a:spcAft>
                <a:spcPts val="0"/>
              </a:spcAft>
              <a:buNone/>
            </a:pPr>
            <a:fld id="{00000000-1234-1234-1234-123412341234}" type="slidenum">
              <a:rPr lang="en-US"/>
              <a:t>‹#›</a:t>
            </a:fld>
            <a:endParaRPr lang="en-US"/>
          </a:p>
        </p:txBody>
      </p:sp>
    </p:spTree>
  </p:cSld>
  <p:clrMapOvr>
    <a:masterClrMapping/>
  </p:clrMapOvr>
  <p:hf dt="0" ftr="0" hdr="0" sldNum="0"/>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_OBJECTS">
    <p:spTree>
      <p:nvGrpSpPr>
        <p:cNvPr id="262" name=""/>
        <p:cNvGrpSpPr/>
        <p:nvPr/>
      </p:nvGrpSpPr>
      <p:grpSpPr>
        <a:xfrm>
          <a:off x="0" y="0"/>
          <a:ext cx="0" cy="0"/>
          <a:chOff x="0" y="0"/>
          <a:chExt cx="0" cy="0"/>
        </a:xfrm>
      </p:grpSpPr>
      <p:sp>
        <p:nvSpPr>
          <p:cNvPr id="1048860" name="Google Shape;34;p6"/>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lstStyle>
            <a:lvl1pPr algn="ctr">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p:txBody>
      </p:sp>
      <p:sp>
        <p:nvSpPr>
          <p:cNvPr id="1048861" name="Google Shape;35;p6"/>
          <p:cNvSpPr>
            <a:spLocks noGrp="1" noEditPoints="1"/>
          </p:cNvSpPr>
          <p:nvPr>
            <p:ph type="body" idx="1"/>
          </p:nvPr>
        </p:nvSpPr>
        <p:spPr>
          <a:xfrm>
            <a:off x="457200" y="1600200"/>
            <a:ext cx="4038600" cy="4525963"/>
          </a:xfrm>
          <a:prstGeom prst="rect"/>
          <a:noFill/>
          <a:ln>
            <a:noFill/>
          </a:ln>
        </p:spPr>
        <p:txBody>
          <a:bodyPr anchor="t" bIns="45700" lIns="91425" rIns="91425" spcFirstLastPara="1" tIns="45700" wrap="square">
            <a:normAutofit/>
          </a:bodyPr>
          <a:lstStyle>
            <a:lvl1pPr algn="l" indent="-406400" marL="457200">
              <a:spcBef>
                <a:spcPts val="560"/>
              </a:spcBef>
              <a:spcAft>
                <a:spcPts val="0"/>
              </a:spcAft>
              <a:buClr>
                <a:schemeClr val="dk1"/>
              </a:buClr>
              <a:buSzPts val="2800"/>
              <a:buChar char="•"/>
              <a:defRPr sz="2800"/>
            </a:lvl1pPr>
            <a:lvl2pPr algn="l" indent="-381000" lvl="1" marL="914400">
              <a:spcBef>
                <a:spcPts val="480"/>
              </a:spcBef>
              <a:spcAft>
                <a:spcPts val="0"/>
              </a:spcAft>
              <a:buClr>
                <a:schemeClr val="dk1"/>
              </a:buClr>
              <a:buSzPts val="2400"/>
              <a:buChar char="–"/>
              <a:defRPr sz="2400"/>
            </a:lvl2pPr>
            <a:lvl3pPr algn="l" indent="-355600" lvl="2" marL="1371600">
              <a:spcBef>
                <a:spcPts val="400"/>
              </a:spcBef>
              <a:spcAft>
                <a:spcPts val="0"/>
              </a:spcAft>
              <a:buClr>
                <a:schemeClr val="dk1"/>
              </a:buClr>
              <a:buSzPts val="2000"/>
              <a:buChar char="•"/>
              <a:defRPr sz="2000"/>
            </a:lvl3pPr>
            <a:lvl4pPr algn="l" indent="-342900" lvl="3" marL="1828800">
              <a:spcBef>
                <a:spcPts val="360"/>
              </a:spcBef>
              <a:spcAft>
                <a:spcPts val="0"/>
              </a:spcAft>
              <a:buClr>
                <a:schemeClr val="dk1"/>
              </a:buClr>
              <a:buSzPts val="1800"/>
              <a:buChar char="–"/>
              <a:defRPr sz="1800"/>
            </a:lvl4pPr>
            <a:lvl5pPr algn="l" indent="-342900" lvl="4" marL="2286000">
              <a:spcBef>
                <a:spcPts val="360"/>
              </a:spcBef>
              <a:spcAft>
                <a:spcPts val="0"/>
              </a:spcAft>
              <a:buClr>
                <a:schemeClr val="dk1"/>
              </a:buClr>
              <a:buSzPts val="1800"/>
              <a:buChar char="»"/>
              <a:defRPr sz="1800"/>
            </a:lvl5pPr>
            <a:lvl6pPr algn="l" indent="-342900" lvl="5" marL="2743200">
              <a:spcBef>
                <a:spcPts val="360"/>
              </a:spcBef>
              <a:spcAft>
                <a:spcPts val="0"/>
              </a:spcAft>
              <a:buClr>
                <a:schemeClr val="dk1"/>
              </a:buClr>
              <a:buSzPts val="1800"/>
              <a:buChar char="•"/>
              <a:defRPr sz="1800"/>
            </a:lvl6pPr>
            <a:lvl7pPr algn="l" indent="-342900" lvl="6" marL="3200400">
              <a:spcBef>
                <a:spcPts val="360"/>
              </a:spcBef>
              <a:spcAft>
                <a:spcPts val="0"/>
              </a:spcAft>
              <a:buClr>
                <a:schemeClr val="dk1"/>
              </a:buClr>
              <a:buSzPts val="1800"/>
              <a:buChar char="•"/>
              <a:defRPr sz="1800"/>
            </a:lvl7pPr>
            <a:lvl8pPr algn="l" indent="-342900" lvl="7" marL="3657600">
              <a:spcBef>
                <a:spcPts val="360"/>
              </a:spcBef>
              <a:spcAft>
                <a:spcPts val="0"/>
              </a:spcAft>
              <a:buClr>
                <a:schemeClr val="dk1"/>
              </a:buClr>
              <a:buSzPts val="1800"/>
              <a:buChar char="•"/>
              <a:defRPr sz="1800"/>
            </a:lvl8pPr>
            <a:lvl9pPr algn="l" indent="-342900" lvl="8" marL="4114800">
              <a:spcBef>
                <a:spcPts val="360"/>
              </a:spcBef>
              <a:spcAft>
                <a:spcPts val="0"/>
              </a:spcAft>
              <a:buClr>
                <a:schemeClr val="dk1"/>
              </a:buClr>
              <a:buSzPts val="1800"/>
              <a:buChar char="•"/>
              <a:defRPr sz="1800"/>
            </a:lvl9pPr>
          </a:lstStyle>
          <a:p>
            <a:pPr lvl="0"/>
          </a:p>
        </p:txBody>
      </p:sp>
      <p:sp>
        <p:nvSpPr>
          <p:cNvPr id="1048862" name="Google Shape;36;p6"/>
          <p:cNvSpPr>
            <a:spLocks noGrp="1" noEditPoints="1"/>
          </p:cNvSpPr>
          <p:nvPr>
            <p:ph type="body" idx="2"/>
          </p:nvPr>
        </p:nvSpPr>
        <p:spPr>
          <a:xfrm>
            <a:off x="4648200" y="1600200"/>
            <a:ext cx="4038600" cy="4525963"/>
          </a:xfrm>
          <a:prstGeom prst="rect"/>
          <a:noFill/>
          <a:ln>
            <a:noFill/>
          </a:ln>
        </p:spPr>
        <p:txBody>
          <a:bodyPr anchor="t" bIns="45700" lIns="91425" rIns="91425" spcFirstLastPara="1" tIns="45700" wrap="square">
            <a:normAutofit/>
          </a:bodyPr>
          <a:lstStyle>
            <a:lvl1pPr algn="l" indent="-406400" marL="457200">
              <a:spcBef>
                <a:spcPts val="560"/>
              </a:spcBef>
              <a:spcAft>
                <a:spcPts val="0"/>
              </a:spcAft>
              <a:buClr>
                <a:schemeClr val="dk1"/>
              </a:buClr>
              <a:buSzPts val="2800"/>
              <a:buChar char="•"/>
              <a:defRPr sz="2800"/>
            </a:lvl1pPr>
            <a:lvl2pPr algn="l" indent="-381000" lvl="1" marL="914400">
              <a:spcBef>
                <a:spcPts val="480"/>
              </a:spcBef>
              <a:spcAft>
                <a:spcPts val="0"/>
              </a:spcAft>
              <a:buClr>
                <a:schemeClr val="dk1"/>
              </a:buClr>
              <a:buSzPts val="2400"/>
              <a:buChar char="–"/>
              <a:defRPr sz="2400"/>
            </a:lvl2pPr>
            <a:lvl3pPr algn="l" indent="-355600" lvl="2" marL="1371600">
              <a:spcBef>
                <a:spcPts val="400"/>
              </a:spcBef>
              <a:spcAft>
                <a:spcPts val="0"/>
              </a:spcAft>
              <a:buClr>
                <a:schemeClr val="dk1"/>
              </a:buClr>
              <a:buSzPts val="2000"/>
              <a:buChar char="•"/>
              <a:defRPr sz="2000"/>
            </a:lvl3pPr>
            <a:lvl4pPr algn="l" indent="-342900" lvl="3" marL="1828800">
              <a:spcBef>
                <a:spcPts val="360"/>
              </a:spcBef>
              <a:spcAft>
                <a:spcPts val="0"/>
              </a:spcAft>
              <a:buClr>
                <a:schemeClr val="dk1"/>
              </a:buClr>
              <a:buSzPts val="1800"/>
              <a:buChar char="–"/>
              <a:defRPr sz="1800"/>
            </a:lvl4pPr>
            <a:lvl5pPr algn="l" indent="-342900" lvl="4" marL="2286000">
              <a:spcBef>
                <a:spcPts val="360"/>
              </a:spcBef>
              <a:spcAft>
                <a:spcPts val="0"/>
              </a:spcAft>
              <a:buClr>
                <a:schemeClr val="dk1"/>
              </a:buClr>
              <a:buSzPts val="1800"/>
              <a:buChar char="»"/>
              <a:defRPr sz="1800"/>
            </a:lvl5pPr>
            <a:lvl6pPr algn="l" indent="-342900" lvl="5" marL="2743200">
              <a:spcBef>
                <a:spcPts val="360"/>
              </a:spcBef>
              <a:spcAft>
                <a:spcPts val="0"/>
              </a:spcAft>
              <a:buClr>
                <a:schemeClr val="dk1"/>
              </a:buClr>
              <a:buSzPts val="1800"/>
              <a:buChar char="•"/>
              <a:defRPr sz="1800"/>
            </a:lvl6pPr>
            <a:lvl7pPr algn="l" indent="-342900" lvl="6" marL="3200400">
              <a:spcBef>
                <a:spcPts val="360"/>
              </a:spcBef>
              <a:spcAft>
                <a:spcPts val="0"/>
              </a:spcAft>
              <a:buClr>
                <a:schemeClr val="dk1"/>
              </a:buClr>
              <a:buSzPts val="1800"/>
              <a:buChar char="•"/>
              <a:defRPr sz="1800"/>
            </a:lvl7pPr>
            <a:lvl8pPr algn="l" indent="-342900" lvl="7" marL="3657600">
              <a:spcBef>
                <a:spcPts val="360"/>
              </a:spcBef>
              <a:spcAft>
                <a:spcPts val="0"/>
              </a:spcAft>
              <a:buClr>
                <a:schemeClr val="dk1"/>
              </a:buClr>
              <a:buSzPts val="1800"/>
              <a:buChar char="•"/>
              <a:defRPr sz="1800"/>
            </a:lvl8pPr>
            <a:lvl9pPr algn="l" indent="-342900" lvl="8" marL="4114800">
              <a:spcBef>
                <a:spcPts val="360"/>
              </a:spcBef>
              <a:spcAft>
                <a:spcPts val="0"/>
              </a:spcAft>
              <a:buClr>
                <a:schemeClr val="dk1"/>
              </a:buClr>
              <a:buSzPts val="1800"/>
              <a:buChar char="•"/>
              <a:defRPr sz="1800"/>
            </a:lvl9pPr>
          </a:lstStyle>
          <a:p>
            <a:pPr lvl="0"/>
          </a:p>
        </p:txBody>
      </p:sp>
      <p:sp>
        <p:nvSpPr>
          <p:cNvPr id="1048863" name="Google Shape;37;p6"/>
          <p:cNvSpPr>
            <a:spLocks noGrp="1" noEditPoints="1"/>
          </p:cNvSpPr>
          <p:nvPr>
            <p:ph type="dt" idx="10"/>
          </p:nvPr>
        </p:nvSpPr>
        <p:spPr>
          <a:xfrm>
            <a:off x="457200" y="6356350"/>
            <a:ext cx="2133600" cy="365125"/>
          </a:xfrm>
          <a:prstGeom prst="rect"/>
          <a:noFill/>
          <a:ln>
            <a:noFill/>
          </a:ln>
        </p:spPr>
        <p:txBody>
          <a:bodyPr anchor="ctr" bIns="45700" lIns="91425" rIns="91425" spcFirstLastPara="1" tIns="45700" wrap="square">
            <a:noAutofit/>
          </a:bodyPr>
          <a:lstStyle>
            <a:lvl1pPr algn="l">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64" name="Google Shape;38;p6"/>
          <p:cNvSpPr>
            <a:spLocks noGrp="1" noEditPoints="1"/>
          </p:cNvSpPr>
          <p:nvPr>
            <p:ph type="ftr" idx="11"/>
          </p:nvPr>
        </p:nvSpPr>
        <p:spPr>
          <a:xfrm>
            <a:off x="3124200" y="6356350"/>
            <a:ext cx="2895600" cy="365125"/>
          </a:xfrm>
          <a:prstGeom prst="rect"/>
          <a:noFill/>
          <a:ln>
            <a:noFill/>
          </a:ln>
        </p:spPr>
        <p:txBody>
          <a:bodyPr anchor="ctr" bIns="45700" lIns="91425" rIns="91425" spcFirstLastPara="1" tIns="45700" wrap="square">
            <a:noAutofit/>
          </a:bodyPr>
          <a:lstStyle>
            <a:lvl1pPr algn="ctr">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65" name="Google Shape;39;p6"/>
          <p:cNvSpPr>
            <a:spLocks noGrp="1" noEditPoints="1"/>
          </p:cNvSpPr>
          <p:nvPr>
            <p:ph type="sldNum" idx="12"/>
          </p:nvPr>
        </p:nvSpPr>
        <p:spPr>
          <a:xfrm>
            <a:off x="6553200" y="6356350"/>
            <a:ext cx="2133600" cy="365125"/>
          </a:xfrm>
          <a:prstGeom prst="rect"/>
          <a:noFill/>
          <a:ln>
            <a:noFill/>
          </a:ln>
        </p:spPr>
        <p:txBody>
          <a:bodyPr anchor="ctr" bIns="45700" lIns="91425" rIns="91425" spcFirstLastPara="1" tIns="45700" wrap="square">
            <a:noAutofit/>
          </a:bodyPr>
          <a:lstStyle>
            <a:lvl1pPr algn="r" indent="0" marL="0">
              <a:spcBef>
                <a:spcPts val="0"/>
              </a:spcBef>
              <a:buNone/>
            </a:lvl1pPr>
            <a:lvl2pPr algn="r" indent="0" lvl="1" marL="0">
              <a:spcBef>
                <a:spcPts val="0"/>
              </a:spcBef>
              <a:buNone/>
            </a:lvl2pPr>
            <a:lvl3pPr algn="r" indent="0" lvl="2" marL="0">
              <a:spcBef>
                <a:spcPts val="0"/>
              </a:spcBef>
              <a:buNone/>
            </a:lvl3pPr>
            <a:lvl4pPr algn="r" indent="0" lvl="3" marL="0">
              <a:spcBef>
                <a:spcPts val="0"/>
              </a:spcBef>
              <a:buNone/>
            </a:lvl4pPr>
            <a:lvl5pPr algn="r" indent="0" lvl="4" marL="0">
              <a:spcBef>
                <a:spcPts val="0"/>
              </a:spcBef>
              <a:buNone/>
            </a:lvl5pPr>
            <a:lvl6pPr algn="r" indent="0" lvl="5" marL="0">
              <a:spcBef>
                <a:spcPts val="0"/>
              </a:spcBef>
              <a:buNone/>
            </a:lvl6pPr>
            <a:lvl7pPr algn="r" indent="0" lvl="6" marL="0">
              <a:spcBef>
                <a:spcPts val="0"/>
              </a:spcBef>
              <a:buNone/>
            </a:lvl7pPr>
            <a:lvl8pPr algn="r" indent="0" lvl="7" marL="0">
              <a:spcBef>
                <a:spcPts val="0"/>
              </a:spcBef>
              <a:buNone/>
            </a:lvl8pPr>
            <a:lvl9pPr algn="r" indent="0" lvl="8" marL="0">
              <a:spcBef>
                <a:spcPts val="0"/>
              </a:spcBef>
              <a:buNone/>
            </a:lvl9pPr>
          </a:lstStyle>
          <a:p>
            <a:pPr algn="r" indent="0" marL="0" rtl="0">
              <a:spcBef>
                <a:spcPts val="0"/>
              </a:spcBef>
              <a:spcAft>
                <a:spcPts val="0"/>
              </a:spcAft>
              <a:buNone/>
            </a:pPr>
            <a:fld id="{00000000-1234-1234-1234-123412341234}" type="slidenum">
              <a:rPr lang="en-US"/>
              <a:t>‹#›</a:t>
            </a:fld>
            <a:endParaRPr lang="en-US"/>
          </a:p>
        </p:txBody>
      </p:sp>
    </p:spTree>
  </p:cSld>
  <p:clrMapOvr>
    <a:masterClrMapping/>
  </p:clrMapOvr>
  <p:hf dt="0" ftr="0" hdr="0" sldNum="0"/>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TWO_OBJECTS_WITH_TEXT">
    <p:spTree>
      <p:nvGrpSpPr>
        <p:cNvPr id="257" name=""/>
        <p:cNvGrpSpPr/>
        <p:nvPr/>
      </p:nvGrpSpPr>
      <p:grpSpPr>
        <a:xfrm>
          <a:off x="0" y="0"/>
          <a:ext cx="0" cy="0"/>
          <a:chOff x="0" y="0"/>
          <a:chExt cx="0" cy="0"/>
        </a:xfrm>
      </p:grpSpPr>
      <p:sp>
        <p:nvSpPr>
          <p:cNvPr id="1048831" name="Google Shape;41;p7"/>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lstStyle>
            <a:lvl1pPr algn="ctr">
              <a:spcBef>
                <a:spcPts val="0"/>
              </a:spcBef>
              <a:spcAft>
                <a:spcPts val="0"/>
              </a:spcAft>
              <a:buClr>
                <a:schemeClr val="dk1"/>
              </a:buClr>
              <a:buSzPts val="4400"/>
              <a:buFont typeface="Calibri"/>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p:txBody>
      </p:sp>
      <p:sp>
        <p:nvSpPr>
          <p:cNvPr id="1048832" name="Google Shape;42;p7"/>
          <p:cNvSpPr>
            <a:spLocks noGrp="1" noEditPoints="1"/>
          </p:cNvSpPr>
          <p:nvPr>
            <p:ph type="body" idx="1"/>
          </p:nvPr>
        </p:nvSpPr>
        <p:spPr>
          <a:xfrm>
            <a:off x="457200" y="1535113"/>
            <a:ext cx="4040188" cy="639762"/>
          </a:xfrm>
          <a:prstGeom prst="rect"/>
          <a:noFill/>
          <a:ln>
            <a:noFill/>
          </a:ln>
        </p:spPr>
        <p:txBody>
          <a:bodyPr anchor="b" bIns="45700" lIns="91425" rIns="91425" spcFirstLastPara="1" tIns="45700" wrap="square">
            <a:normAutofit/>
          </a:bodyPr>
          <a:lstStyle>
            <a:lvl1pPr algn="l" indent="-228600" marL="457200">
              <a:spcBef>
                <a:spcPts val="480"/>
              </a:spcBef>
              <a:spcAft>
                <a:spcPts val="0"/>
              </a:spcAft>
              <a:buClr>
                <a:schemeClr val="dk1"/>
              </a:buClr>
              <a:buSzPts val="2400"/>
              <a:buNone/>
              <a:defRPr b="1" sz="2400"/>
            </a:lvl1pPr>
            <a:lvl2pPr algn="l" indent="-228600" lvl="1" marL="914400">
              <a:spcBef>
                <a:spcPts val="400"/>
              </a:spcBef>
              <a:spcAft>
                <a:spcPts val="0"/>
              </a:spcAft>
              <a:buClr>
                <a:schemeClr val="dk1"/>
              </a:buClr>
              <a:buSzPts val="2000"/>
              <a:buNone/>
              <a:defRPr b="1" sz="2000"/>
            </a:lvl2pPr>
            <a:lvl3pPr algn="l" indent="-228600" lvl="2" marL="1371600">
              <a:spcBef>
                <a:spcPts val="360"/>
              </a:spcBef>
              <a:spcAft>
                <a:spcPts val="0"/>
              </a:spcAft>
              <a:buClr>
                <a:schemeClr val="dk1"/>
              </a:buClr>
              <a:buSzPts val="1800"/>
              <a:buNone/>
              <a:defRPr b="1" sz="1800"/>
            </a:lvl3pPr>
            <a:lvl4pPr algn="l" indent="-228600" lvl="3" marL="1828800">
              <a:spcBef>
                <a:spcPts val="320"/>
              </a:spcBef>
              <a:spcAft>
                <a:spcPts val="0"/>
              </a:spcAft>
              <a:buClr>
                <a:schemeClr val="dk1"/>
              </a:buClr>
              <a:buSzPts val="1600"/>
              <a:buNone/>
              <a:defRPr b="1" sz="1600"/>
            </a:lvl4pPr>
            <a:lvl5pPr algn="l" indent="-228600" lvl="4" marL="2286000">
              <a:spcBef>
                <a:spcPts val="320"/>
              </a:spcBef>
              <a:spcAft>
                <a:spcPts val="0"/>
              </a:spcAft>
              <a:buClr>
                <a:schemeClr val="dk1"/>
              </a:buClr>
              <a:buSzPts val="1600"/>
              <a:buNone/>
              <a:defRPr b="1" sz="1600"/>
            </a:lvl5pPr>
            <a:lvl6pPr algn="l" indent="-228600" lvl="5" marL="2743200">
              <a:spcBef>
                <a:spcPts val="320"/>
              </a:spcBef>
              <a:spcAft>
                <a:spcPts val="0"/>
              </a:spcAft>
              <a:buClr>
                <a:schemeClr val="dk1"/>
              </a:buClr>
              <a:buSzPts val="1600"/>
              <a:buNone/>
              <a:defRPr b="1" sz="1600"/>
            </a:lvl6pPr>
            <a:lvl7pPr algn="l" indent="-228600" lvl="6" marL="3200400">
              <a:spcBef>
                <a:spcPts val="320"/>
              </a:spcBef>
              <a:spcAft>
                <a:spcPts val="0"/>
              </a:spcAft>
              <a:buClr>
                <a:schemeClr val="dk1"/>
              </a:buClr>
              <a:buSzPts val="1600"/>
              <a:buNone/>
              <a:defRPr b="1" sz="1600"/>
            </a:lvl7pPr>
            <a:lvl8pPr algn="l" indent="-228600" lvl="7" marL="3657600">
              <a:spcBef>
                <a:spcPts val="320"/>
              </a:spcBef>
              <a:spcAft>
                <a:spcPts val="0"/>
              </a:spcAft>
              <a:buClr>
                <a:schemeClr val="dk1"/>
              </a:buClr>
              <a:buSzPts val="1600"/>
              <a:buNone/>
              <a:defRPr b="1" sz="1600"/>
            </a:lvl8pPr>
            <a:lvl9pPr algn="l" indent="-228600" lvl="8" marL="4114800">
              <a:spcBef>
                <a:spcPts val="320"/>
              </a:spcBef>
              <a:spcAft>
                <a:spcPts val="0"/>
              </a:spcAft>
              <a:buClr>
                <a:schemeClr val="dk1"/>
              </a:buClr>
              <a:buSzPts val="1600"/>
              <a:buNone/>
              <a:defRPr b="1" sz="1600"/>
            </a:lvl9pPr>
          </a:lstStyle>
          <a:p>
            <a:pPr lvl="0"/>
          </a:p>
        </p:txBody>
      </p:sp>
      <p:sp>
        <p:nvSpPr>
          <p:cNvPr id="1048833" name="Google Shape;43;p7"/>
          <p:cNvSpPr>
            <a:spLocks noGrp="1" noEditPoints="1"/>
          </p:cNvSpPr>
          <p:nvPr>
            <p:ph type="body" idx="2"/>
          </p:nvPr>
        </p:nvSpPr>
        <p:spPr>
          <a:xfrm>
            <a:off x="457200" y="2174875"/>
            <a:ext cx="4040188" cy="3951288"/>
          </a:xfrm>
          <a:prstGeom prst="rect"/>
          <a:noFill/>
          <a:ln>
            <a:noFill/>
          </a:ln>
        </p:spPr>
        <p:txBody>
          <a:bodyPr anchor="t" bIns="45700" lIns="91425" rIns="91425" spcFirstLastPara="1" tIns="45700" wrap="square">
            <a:normAutofit/>
          </a:bodyPr>
          <a:lstStyle>
            <a:lvl1pPr algn="l" indent="-381000" marL="457200">
              <a:spcBef>
                <a:spcPts val="480"/>
              </a:spcBef>
              <a:spcAft>
                <a:spcPts val="0"/>
              </a:spcAft>
              <a:buClr>
                <a:schemeClr val="dk1"/>
              </a:buClr>
              <a:buSzPts val="2400"/>
              <a:buChar char="•"/>
              <a:defRPr sz="2400"/>
            </a:lvl1pPr>
            <a:lvl2pPr algn="l" indent="-355600" lvl="1" marL="914400">
              <a:spcBef>
                <a:spcPts val="400"/>
              </a:spcBef>
              <a:spcAft>
                <a:spcPts val="0"/>
              </a:spcAft>
              <a:buClr>
                <a:schemeClr val="dk1"/>
              </a:buClr>
              <a:buSzPts val="2000"/>
              <a:buChar char="–"/>
              <a:defRPr sz="2000"/>
            </a:lvl2pPr>
            <a:lvl3pPr algn="l" indent="-342900" lvl="2" marL="1371600">
              <a:spcBef>
                <a:spcPts val="360"/>
              </a:spcBef>
              <a:spcAft>
                <a:spcPts val="0"/>
              </a:spcAft>
              <a:buClr>
                <a:schemeClr val="dk1"/>
              </a:buClr>
              <a:buSzPts val="1800"/>
              <a:buChar char="•"/>
              <a:defRPr sz="1800"/>
            </a:lvl3pPr>
            <a:lvl4pPr algn="l" indent="-330200" lvl="3" marL="1828800">
              <a:spcBef>
                <a:spcPts val="320"/>
              </a:spcBef>
              <a:spcAft>
                <a:spcPts val="0"/>
              </a:spcAft>
              <a:buClr>
                <a:schemeClr val="dk1"/>
              </a:buClr>
              <a:buSzPts val="1600"/>
              <a:buChar char="–"/>
              <a:defRPr sz="1600"/>
            </a:lvl4pPr>
            <a:lvl5pPr algn="l" indent="-330200" lvl="4" marL="2286000">
              <a:spcBef>
                <a:spcPts val="320"/>
              </a:spcBef>
              <a:spcAft>
                <a:spcPts val="0"/>
              </a:spcAft>
              <a:buClr>
                <a:schemeClr val="dk1"/>
              </a:buClr>
              <a:buSzPts val="1600"/>
              <a:buChar char="»"/>
              <a:defRPr sz="1600"/>
            </a:lvl5pPr>
            <a:lvl6pPr algn="l" indent="-330200" lvl="5" marL="2743200">
              <a:spcBef>
                <a:spcPts val="320"/>
              </a:spcBef>
              <a:spcAft>
                <a:spcPts val="0"/>
              </a:spcAft>
              <a:buClr>
                <a:schemeClr val="dk1"/>
              </a:buClr>
              <a:buSzPts val="1600"/>
              <a:buChar char="•"/>
              <a:defRPr sz="1600"/>
            </a:lvl6pPr>
            <a:lvl7pPr algn="l" indent="-330200" lvl="6" marL="3200400">
              <a:spcBef>
                <a:spcPts val="320"/>
              </a:spcBef>
              <a:spcAft>
                <a:spcPts val="0"/>
              </a:spcAft>
              <a:buClr>
                <a:schemeClr val="dk1"/>
              </a:buClr>
              <a:buSzPts val="1600"/>
              <a:buChar char="•"/>
              <a:defRPr sz="1600"/>
            </a:lvl7pPr>
            <a:lvl8pPr algn="l" indent="-330200" lvl="7" marL="3657600">
              <a:spcBef>
                <a:spcPts val="320"/>
              </a:spcBef>
              <a:spcAft>
                <a:spcPts val="0"/>
              </a:spcAft>
              <a:buClr>
                <a:schemeClr val="dk1"/>
              </a:buClr>
              <a:buSzPts val="1600"/>
              <a:buChar char="•"/>
              <a:defRPr sz="1600"/>
            </a:lvl8pPr>
            <a:lvl9pPr algn="l" indent="-330200" lvl="8" marL="4114800">
              <a:spcBef>
                <a:spcPts val="320"/>
              </a:spcBef>
              <a:spcAft>
                <a:spcPts val="0"/>
              </a:spcAft>
              <a:buClr>
                <a:schemeClr val="dk1"/>
              </a:buClr>
              <a:buSzPts val="1600"/>
              <a:buChar char="•"/>
              <a:defRPr sz="1600"/>
            </a:lvl9pPr>
          </a:lstStyle>
          <a:p>
            <a:pPr lvl="0"/>
          </a:p>
        </p:txBody>
      </p:sp>
      <p:sp>
        <p:nvSpPr>
          <p:cNvPr id="1048834" name="Google Shape;44;p7"/>
          <p:cNvSpPr>
            <a:spLocks noGrp="1" noEditPoints="1"/>
          </p:cNvSpPr>
          <p:nvPr>
            <p:ph type="body" idx="3"/>
          </p:nvPr>
        </p:nvSpPr>
        <p:spPr>
          <a:xfrm>
            <a:off x="4645025" y="1535113"/>
            <a:ext cx="4041775" cy="639762"/>
          </a:xfrm>
          <a:prstGeom prst="rect"/>
          <a:noFill/>
          <a:ln>
            <a:noFill/>
          </a:ln>
        </p:spPr>
        <p:txBody>
          <a:bodyPr anchor="b" bIns="45700" lIns="91425" rIns="91425" spcFirstLastPara="1" tIns="45700" wrap="square">
            <a:normAutofit/>
          </a:bodyPr>
          <a:lstStyle>
            <a:lvl1pPr algn="l" indent="-228600" marL="457200">
              <a:spcBef>
                <a:spcPts val="480"/>
              </a:spcBef>
              <a:spcAft>
                <a:spcPts val="0"/>
              </a:spcAft>
              <a:buClr>
                <a:schemeClr val="dk1"/>
              </a:buClr>
              <a:buSzPts val="2400"/>
              <a:buNone/>
              <a:defRPr b="1" sz="2400"/>
            </a:lvl1pPr>
            <a:lvl2pPr algn="l" indent="-228600" lvl="1" marL="914400">
              <a:spcBef>
                <a:spcPts val="400"/>
              </a:spcBef>
              <a:spcAft>
                <a:spcPts val="0"/>
              </a:spcAft>
              <a:buClr>
                <a:schemeClr val="dk1"/>
              </a:buClr>
              <a:buSzPts val="2000"/>
              <a:buNone/>
              <a:defRPr b="1" sz="2000"/>
            </a:lvl2pPr>
            <a:lvl3pPr algn="l" indent="-228600" lvl="2" marL="1371600">
              <a:spcBef>
                <a:spcPts val="360"/>
              </a:spcBef>
              <a:spcAft>
                <a:spcPts val="0"/>
              </a:spcAft>
              <a:buClr>
                <a:schemeClr val="dk1"/>
              </a:buClr>
              <a:buSzPts val="1800"/>
              <a:buNone/>
              <a:defRPr b="1" sz="1800"/>
            </a:lvl3pPr>
            <a:lvl4pPr algn="l" indent="-228600" lvl="3" marL="1828800">
              <a:spcBef>
                <a:spcPts val="320"/>
              </a:spcBef>
              <a:spcAft>
                <a:spcPts val="0"/>
              </a:spcAft>
              <a:buClr>
                <a:schemeClr val="dk1"/>
              </a:buClr>
              <a:buSzPts val="1600"/>
              <a:buNone/>
              <a:defRPr b="1" sz="1600"/>
            </a:lvl4pPr>
            <a:lvl5pPr algn="l" indent="-228600" lvl="4" marL="2286000">
              <a:spcBef>
                <a:spcPts val="320"/>
              </a:spcBef>
              <a:spcAft>
                <a:spcPts val="0"/>
              </a:spcAft>
              <a:buClr>
                <a:schemeClr val="dk1"/>
              </a:buClr>
              <a:buSzPts val="1600"/>
              <a:buNone/>
              <a:defRPr b="1" sz="1600"/>
            </a:lvl5pPr>
            <a:lvl6pPr algn="l" indent="-228600" lvl="5" marL="2743200">
              <a:spcBef>
                <a:spcPts val="320"/>
              </a:spcBef>
              <a:spcAft>
                <a:spcPts val="0"/>
              </a:spcAft>
              <a:buClr>
                <a:schemeClr val="dk1"/>
              </a:buClr>
              <a:buSzPts val="1600"/>
              <a:buNone/>
              <a:defRPr b="1" sz="1600"/>
            </a:lvl6pPr>
            <a:lvl7pPr algn="l" indent="-228600" lvl="6" marL="3200400">
              <a:spcBef>
                <a:spcPts val="320"/>
              </a:spcBef>
              <a:spcAft>
                <a:spcPts val="0"/>
              </a:spcAft>
              <a:buClr>
                <a:schemeClr val="dk1"/>
              </a:buClr>
              <a:buSzPts val="1600"/>
              <a:buNone/>
              <a:defRPr b="1" sz="1600"/>
            </a:lvl7pPr>
            <a:lvl8pPr algn="l" indent="-228600" lvl="7" marL="3657600">
              <a:spcBef>
                <a:spcPts val="320"/>
              </a:spcBef>
              <a:spcAft>
                <a:spcPts val="0"/>
              </a:spcAft>
              <a:buClr>
                <a:schemeClr val="dk1"/>
              </a:buClr>
              <a:buSzPts val="1600"/>
              <a:buNone/>
              <a:defRPr b="1" sz="1600"/>
            </a:lvl8pPr>
            <a:lvl9pPr algn="l" indent="-228600" lvl="8" marL="4114800">
              <a:spcBef>
                <a:spcPts val="320"/>
              </a:spcBef>
              <a:spcAft>
                <a:spcPts val="0"/>
              </a:spcAft>
              <a:buClr>
                <a:schemeClr val="dk1"/>
              </a:buClr>
              <a:buSzPts val="1600"/>
              <a:buNone/>
              <a:defRPr b="1" sz="1600"/>
            </a:lvl9pPr>
          </a:lstStyle>
          <a:p>
            <a:pPr lvl="0"/>
          </a:p>
        </p:txBody>
      </p:sp>
      <p:sp>
        <p:nvSpPr>
          <p:cNvPr id="1048835" name="Google Shape;45;p7"/>
          <p:cNvSpPr>
            <a:spLocks noGrp="1" noEditPoints="1"/>
          </p:cNvSpPr>
          <p:nvPr>
            <p:ph type="body" idx="4"/>
          </p:nvPr>
        </p:nvSpPr>
        <p:spPr>
          <a:xfrm>
            <a:off x="4645025" y="2174875"/>
            <a:ext cx="4041775" cy="3951288"/>
          </a:xfrm>
          <a:prstGeom prst="rect"/>
          <a:noFill/>
          <a:ln>
            <a:noFill/>
          </a:ln>
        </p:spPr>
        <p:txBody>
          <a:bodyPr anchor="t" bIns="45700" lIns="91425" rIns="91425" spcFirstLastPara="1" tIns="45700" wrap="square">
            <a:normAutofit/>
          </a:bodyPr>
          <a:lstStyle>
            <a:lvl1pPr algn="l" indent="-381000" marL="457200">
              <a:spcBef>
                <a:spcPts val="480"/>
              </a:spcBef>
              <a:spcAft>
                <a:spcPts val="0"/>
              </a:spcAft>
              <a:buClr>
                <a:schemeClr val="dk1"/>
              </a:buClr>
              <a:buSzPts val="2400"/>
              <a:buChar char="•"/>
              <a:defRPr sz="2400"/>
            </a:lvl1pPr>
            <a:lvl2pPr algn="l" indent="-355600" lvl="1" marL="914400">
              <a:spcBef>
                <a:spcPts val="400"/>
              </a:spcBef>
              <a:spcAft>
                <a:spcPts val="0"/>
              </a:spcAft>
              <a:buClr>
                <a:schemeClr val="dk1"/>
              </a:buClr>
              <a:buSzPts val="2000"/>
              <a:buChar char="–"/>
              <a:defRPr sz="2000"/>
            </a:lvl2pPr>
            <a:lvl3pPr algn="l" indent="-342900" lvl="2" marL="1371600">
              <a:spcBef>
                <a:spcPts val="360"/>
              </a:spcBef>
              <a:spcAft>
                <a:spcPts val="0"/>
              </a:spcAft>
              <a:buClr>
                <a:schemeClr val="dk1"/>
              </a:buClr>
              <a:buSzPts val="1800"/>
              <a:buChar char="•"/>
              <a:defRPr sz="1800"/>
            </a:lvl3pPr>
            <a:lvl4pPr algn="l" indent="-330200" lvl="3" marL="1828800">
              <a:spcBef>
                <a:spcPts val="320"/>
              </a:spcBef>
              <a:spcAft>
                <a:spcPts val="0"/>
              </a:spcAft>
              <a:buClr>
                <a:schemeClr val="dk1"/>
              </a:buClr>
              <a:buSzPts val="1600"/>
              <a:buChar char="–"/>
              <a:defRPr sz="1600"/>
            </a:lvl4pPr>
            <a:lvl5pPr algn="l" indent="-330200" lvl="4" marL="2286000">
              <a:spcBef>
                <a:spcPts val="320"/>
              </a:spcBef>
              <a:spcAft>
                <a:spcPts val="0"/>
              </a:spcAft>
              <a:buClr>
                <a:schemeClr val="dk1"/>
              </a:buClr>
              <a:buSzPts val="1600"/>
              <a:buChar char="»"/>
              <a:defRPr sz="1600"/>
            </a:lvl5pPr>
            <a:lvl6pPr algn="l" indent="-330200" lvl="5" marL="2743200">
              <a:spcBef>
                <a:spcPts val="320"/>
              </a:spcBef>
              <a:spcAft>
                <a:spcPts val="0"/>
              </a:spcAft>
              <a:buClr>
                <a:schemeClr val="dk1"/>
              </a:buClr>
              <a:buSzPts val="1600"/>
              <a:buChar char="•"/>
              <a:defRPr sz="1600"/>
            </a:lvl6pPr>
            <a:lvl7pPr algn="l" indent="-330200" lvl="6" marL="3200400">
              <a:spcBef>
                <a:spcPts val="320"/>
              </a:spcBef>
              <a:spcAft>
                <a:spcPts val="0"/>
              </a:spcAft>
              <a:buClr>
                <a:schemeClr val="dk1"/>
              </a:buClr>
              <a:buSzPts val="1600"/>
              <a:buChar char="•"/>
              <a:defRPr sz="1600"/>
            </a:lvl7pPr>
            <a:lvl8pPr algn="l" indent="-330200" lvl="7" marL="3657600">
              <a:spcBef>
                <a:spcPts val="320"/>
              </a:spcBef>
              <a:spcAft>
                <a:spcPts val="0"/>
              </a:spcAft>
              <a:buClr>
                <a:schemeClr val="dk1"/>
              </a:buClr>
              <a:buSzPts val="1600"/>
              <a:buChar char="•"/>
              <a:defRPr sz="1600"/>
            </a:lvl8pPr>
            <a:lvl9pPr algn="l" indent="-330200" lvl="8" marL="4114800">
              <a:spcBef>
                <a:spcPts val="320"/>
              </a:spcBef>
              <a:spcAft>
                <a:spcPts val="0"/>
              </a:spcAft>
              <a:buClr>
                <a:schemeClr val="dk1"/>
              </a:buClr>
              <a:buSzPts val="1600"/>
              <a:buChar char="•"/>
              <a:defRPr sz="1600"/>
            </a:lvl9pPr>
          </a:lstStyle>
          <a:p>
            <a:pPr lvl="0"/>
          </a:p>
        </p:txBody>
      </p:sp>
      <p:sp>
        <p:nvSpPr>
          <p:cNvPr id="1048836" name="Google Shape;46;p7"/>
          <p:cNvSpPr>
            <a:spLocks noGrp="1" noEditPoints="1"/>
          </p:cNvSpPr>
          <p:nvPr>
            <p:ph type="dt" idx="10"/>
          </p:nvPr>
        </p:nvSpPr>
        <p:spPr>
          <a:xfrm>
            <a:off x="457200" y="6356350"/>
            <a:ext cx="2133600" cy="365125"/>
          </a:xfrm>
          <a:prstGeom prst="rect"/>
          <a:noFill/>
          <a:ln>
            <a:noFill/>
          </a:ln>
        </p:spPr>
        <p:txBody>
          <a:bodyPr anchor="ctr" bIns="45700" lIns="91425" rIns="91425" spcFirstLastPara="1" tIns="45700" wrap="square">
            <a:noAutofit/>
          </a:bodyPr>
          <a:lstStyle>
            <a:lvl1pPr algn="l">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37" name="Google Shape;47;p7"/>
          <p:cNvSpPr>
            <a:spLocks noGrp="1" noEditPoints="1"/>
          </p:cNvSpPr>
          <p:nvPr>
            <p:ph type="ftr" idx="11"/>
          </p:nvPr>
        </p:nvSpPr>
        <p:spPr>
          <a:xfrm>
            <a:off x="3124200" y="6356350"/>
            <a:ext cx="2895600" cy="365125"/>
          </a:xfrm>
          <a:prstGeom prst="rect"/>
          <a:noFill/>
          <a:ln>
            <a:noFill/>
          </a:ln>
        </p:spPr>
        <p:txBody>
          <a:bodyPr anchor="ctr" bIns="45700" lIns="91425" rIns="91425" spcFirstLastPara="1" tIns="45700" wrap="square">
            <a:noAutofit/>
          </a:bodyPr>
          <a:lstStyle>
            <a:lvl1pPr algn="ctr">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38" name="Google Shape;48;p7"/>
          <p:cNvSpPr>
            <a:spLocks noGrp="1" noEditPoints="1"/>
          </p:cNvSpPr>
          <p:nvPr>
            <p:ph type="sldNum" idx="12"/>
          </p:nvPr>
        </p:nvSpPr>
        <p:spPr>
          <a:xfrm>
            <a:off x="6553200" y="6356350"/>
            <a:ext cx="2133600" cy="365125"/>
          </a:xfrm>
          <a:prstGeom prst="rect"/>
          <a:noFill/>
          <a:ln>
            <a:noFill/>
          </a:ln>
        </p:spPr>
        <p:txBody>
          <a:bodyPr anchor="ctr" bIns="45700" lIns="91425" rIns="91425" spcFirstLastPara="1" tIns="45700" wrap="square">
            <a:noAutofit/>
          </a:bodyPr>
          <a:lstStyle>
            <a:lvl1pPr algn="r" indent="0" marL="0">
              <a:spcBef>
                <a:spcPts val="0"/>
              </a:spcBef>
              <a:buNone/>
            </a:lvl1pPr>
            <a:lvl2pPr algn="r" indent="0" lvl="1" marL="0">
              <a:spcBef>
                <a:spcPts val="0"/>
              </a:spcBef>
              <a:buNone/>
            </a:lvl2pPr>
            <a:lvl3pPr algn="r" indent="0" lvl="2" marL="0">
              <a:spcBef>
                <a:spcPts val="0"/>
              </a:spcBef>
              <a:buNone/>
            </a:lvl3pPr>
            <a:lvl4pPr algn="r" indent="0" lvl="3" marL="0">
              <a:spcBef>
                <a:spcPts val="0"/>
              </a:spcBef>
              <a:buNone/>
            </a:lvl4pPr>
            <a:lvl5pPr algn="r" indent="0" lvl="4" marL="0">
              <a:spcBef>
                <a:spcPts val="0"/>
              </a:spcBef>
              <a:buNone/>
            </a:lvl5pPr>
            <a:lvl6pPr algn="r" indent="0" lvl="5" marL="0">
              <a:spcBef>
                <a:spcPts val="0"/>
              </a:spcBef>
              <a:buNone/>
            </a:lvl6pPr>
            <a:lvl7pPr algn="r" indent="0" lvl="6" marL="0">
              <a:spcBef>
                <a:spcPts val="0"/>
              </a:spcBef>
              <a:buNone/>
            </a:lvl7pPr>
            <a:lvl8pPr algn="r" indent="0" lvl="7" marL="0">
              <a:spcBef>
                <a:spcPts val="0"/>
              </a:spcBef>
              <a:buNone/>
            </a:lvl8pPr>
            <a:lvl9pPr algn="r" indent="0" lvl="8" marL="0">
              <a:spcBef>
                <a:spcPts val="0"/>
              </a:spcBef>
              <a:buNone/>
            </a:lvl9pPr>
          </a:lstStyle>
          <a:p>
            <a:pPr algn="r" indent="0" marL="0" rtl="0">
              <a:spcBef>
                <a:spcPts val="0"/>
              </a:spcBef>
              <a:spcAft>
                <a:spcPts val="0"/>
              </a:spcAft>
              <a:buNone/>
            </a:pPr>
            <a:fld id="{00000000-1234-1234-1234-123412341234}" type="slidenum">
              <a:rPr lang="en-US"/>
              <a:t>‹#›</a:t>
            </a:fld>
            <a:endParaRPr lang="en-US"/>
          </a:p>
        </p:txBody>
      </p:sp>
    </p:spTree>
  </p:cSld>
  <p:clrMapOvr>
    <a:masterClrMapping/>
  </p:clrMapOvr>
  <p:hf dt="0" ftr="0" hdr="0" sldNum="0"/>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cSld name="TITLE_ONLY">
    <p:spTree>
      <p:nvGrpSpPr>
        <p:cNvPr id="263" name=""/>
        <p:cNvGrpSpPr/>
        <p:nvPr/>
      </p:nvGrpSpPr>
      <p:grpSpPr>
        <a:xfrm>
          <a:off x="0" y="0"/>
          <a:ext cx="0" cy="0"/>
          <a:chOff x="0" y="0"/>
          <a:chExt cx="0" cy="0"/>
        </a:xfrm>
      </p:grpSpPr>
      <p:sp>
        <p:nvSpPr>
          <p:cNvPr id="1048866" name="Google Shape;50;p8"/>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lstStyle>
            <a:lvl1pPr algn="ctr">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p:txBody>
      </p:sp>
      <p:sp>
        <p:nvSpPr>
          <p:cNvPr id="1048867" name="Google Shape;51;p8"/>
          <p:cNvSpPr>
            <a:spLocks noGrp="1" noEditPoints="1"/>
          </p:cNvSpPr>
          <p:nvPr>
            <p:ph type="dt" idx="10"/>
          </p:nvPr>
        </p:nvSpPr>
        <p:spPr>
          <a:xfrm>
            <a:off x="457200" y="6356350"/>
            <a:ext cx="2133600" cy="365125"/>
          </a:xfrm>
          <a:prstGeom prst="rect"/>
          <a:noFill/>
          <a:ln>
            <a:noFill/>
          </a:ln>
        </p:spPr>
        <p:txBody>
          <a:bodyPr anchor="ctr" bIns="45700" lIns="91425" rIns="91425" spcFirstLastPara="1" tIns="45700" wrap="square">
            <a:noAutofit/>
          </a:bodyPr>
          <a:lstStyle>
            <a:lvl1pPr algn="l">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68" name="Google Shape;52;p8"/>
          <p:cNvSpPr>
            <a:spLocks noGrp="1" noEditPoints="1"/>
          </p:cNvSpPr>
          <p:nvPr>
            <p:ph type="ftr" idx="11"/>
          </p:nvPr>
        </p:nvSpPr>
        <p:spPr>
          <a:xfrm>
            <a:off x="3124200" y="6356350"/>
            <a:ext cx="2895600" cy="365125"/>
          </a:xfrm>
          <a:prstGeom prst="rect"/>
          <a:noFill/>
          <a:ln>
            <a:noFill/>
          </a:ln>
        </p:spPr>
        <p:txBody>
          <a:bodyPr anchor="ctr" bIns="45700" lIns="91425" rIns="91425" spcFirstLastPara="1" tIns="45700" wrap="square">
            <a:noAutofit/>
          </a:bodyPr>
          <a:lstStyle>
            <a:lvl1pPr algn="ctr">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69" name="Google Shape;53;p8"/>
          <p:cNvSpPr>
            <a:spLocks noGrp="1" noEditPoints="1"/>
          </p:cNvSpPr>
          <p:nvPr>
            <p:ph type="sldNum" idx="12"/>
          </p:nvPr>
        </p:nvSpPr>
        <p:spPr>
          <a:xfrm>
            <a:off x="6553200" y="6356350"/>
            <a:ext cx="2133600" cy="365125"/>
          </a:xfrm>
          <a:prstGeom prst="rect"/>
          <a:noFill/>
          <a:ln>
            <a:noFill/>
          </a:ln>
        </p:spPr>
        <p:txBody>
          <a:bodyPr anchor="ctr" bIns="45700" lIns="91425" rIns="91425" spcFirstLastPara="1" tIns="45700" wrap="square">
            <a:noAutofit/>
          </a:bodyPr>
          <a:lstStyle>
            <a:lvl1pPr algn="r" indent="0" marL="0">
              <a:spcBef>
                <a:spcPts val="0"/>
              </a:spcBef>
              <a:buNone/>
            </a:lvl1pPr>
            <a:lvl2pPr algn="r" indent="0" lvl="1" marL="0">
              <a:spcBef>
                <a:spcPts val="0"/>
              </a:spcBef>
              <a:buNone/>
            </a:lvl2pPr>
            <a:lvl3pPr algn="r" indent="0" lvl="2" marL="0">
              <a:spcBef>
                <a:spcPts val="0"/>
              </a:spcBef>
              <a:buNone/>
            </a:lvl3pPr>
            <a:lvl4pPr algn="r" indent="0" lvl="3" marL="0">
              <a:spcBef>
                <a:spcPts val="0"/>
              </a:spcBef>
              <a:buNone/>
            </a:lvl4pPr>
            <a:lvl5pPr algn="r" indent="0" lvl="4" marL="0">
              <a:spcBef>
                <a:spcPts val="0"/>
              </a:spcBef>
              <a:buNone/>
            </a:lvl5pPr>
            <a:lvl6pPr algn="r" indent="0" lvl="5" marL="0">
              <a:spcBef>
                <a:spcPts val="0"/>
              </a:spcBef>
              <a:buNone/>
            </a:lvl6pPr>
            <a:lvl7pPr algn="r" indent="0" lvl="6" marL="0">
              <a:spcBef>
                <a:spcPts val="0"/>
              </a:spcBef>
              <a:buNone/>
            </a:lvl7pPr>
            <a:lvl8pPr algn="r" indent="0" lvl="7" marL="0">
              <a:spcBef>
                <a:spcPts val="0"/>
              </a:spcBef>
              <a:buNone/>
            </a:lvl8pPr>
            <a:lvl9pPr algn="r" indent="0" lvl="8" marL="0">
              <a:spcBef>
                <a:spcPts val="0"/>
              </a:spcBef>
              <a:buNone/>
            </a:lvl9pPr>
          </a:lstStyle>
          <a:p>
            <a:pPr algn="r" indent="0" marL="0" rtl="0">
              <a:spcBef>
                <a:spcPts val="0"/>
              </a:spcBef>
              <a:spcAft>
                <a:spcPts val="0"/>
              </a:spcAft>
              <a:buNone/>
            </a:pPr>
            <a:fld id="{00000000-1234-1234-1234-123412341234}" type="slidenum">
              <a:rPr lang="en-US"/>
              <a:t>‹#›</a:t>
            </a:fld>
            <a:endParaRPr lang="en-US"/>
          </a:p>
        </p:txBody>
      </p:sp>
    </p:spTree>
  </p:cSld>
  <p:clrMapOvr>
    <a:masterClrMapping/>
  </p:clrMapOvr>
  <p:hf dt="0" ftr="0" hdr="0" sldNum="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OBJECT_WITH_CAPTION_TEXT">
    <p:spTree>
      <p:nvGrpSpPr>
        <p:cNvPr id="264" name=""/>
        <p:cNvGrpSpPr/>
        <p:nvPr/>
      </p:nvGrpSpPr>
      <p:grpSpPr>
        <a:xfrm>
          <a:off x="0" y="0"/>
          <a:ext cx="0" cy="0"/>
          <a:chOff x="0" y="0"/>
          <a:chExt cx="0" cy="0"/>
        </a:xfrm>
      </p:grpSpPr>
      <p:sp>
        <p:nvSpPr>
          <p:cNvPr id="1048870" name="Google Shape;55;p9"/>
          <p:cNvSpPr>
            <a:spLocks noGrp="1" noEditPoints="1"/>
          </p:cNvSpPr>
          <p:nvPr>
            <p:ph type="title"/>
          </p:nvPr>
        </p:nvSpPr>
        <p:spPr>
          <a:xfrm>
            <a:off x="457200" y="273050"/>
            <a:ext cx="3008313" cy="1162050"/>
          </a:xfrm>
          <a:prstGeom prst="rect"/>
          <a:noFill/>
          <a:ln>
            <a:noFill/>
          </a:ln>
        </p:spPr>
        <p:txBody>
          <a:bodyPr anchor="b" bIns="45700" lIns="91425" rIns="91425" spcFirstLastPara="1" tIns="45700" wrap="square">
            <a:normAutofit/>
          </a:bodyPr>
          <a:lstStyle>
            <a:lvl1pPr algn="l">
              <a:spcBef>
                <a:spcPts val="0"/>
              </a:spcBef>
              <a:spcAft>
                <a:spcPts val="0"/>
              </a:spcAft>
              <a:buClr>
                <a:schemeClr val="dk1"/>
              </a:buClr>
              <a:buSzPts val="2000"/>
              <a:buFont typeface="Calibri"/>
              <a:buNone/>
              <a:defRPr b="1" sz="2000"/>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p:txBody>
      </p:sp>
      <p:sp>
        <p:nvSpPr>
          <p:cNvPr id="1048871" name="Google Shape;56;p9"/>
          <p:cNvSpPr>
            <a:spLocks noGrp="1" noEditPoints="1"/>
          </p:cNvSpPr>
          <p:nvPr>
            <p:ph type="body" idx="1"/>
          </p:nvPr>
        </p:nvSpPr>
        <p:spPr>
          <a:xfrm>
            <a:off x="3575050" y="273050"/>
            <a:ext cx="5111750" cy="5853113"/>
          </a:xfrm>
          <a:prstGeom prst="rect"/>
          <a:noFill/>
          <a:ln>
            <a:noFill/>
          </a:ln>
        </p:spPr>
        <p:txBody>
          <a:bodyPr anchor="t" bIns="45700" lIns="91425" rIns="91425" spcFirstLastPara="1" tIns="45700" wrap="square">
            <a:normAutofit/>
          </a:bodyPr>
          <a:lstStyle>
            <a:lvl1pPr algn="l" indent="-431800" marL="457200">
              <a:spcBef>
                <a:spcPts val="640"/>
              </a:spcBef>
              <a:spcAft>
                <a:spcPts val="0"/>
              </a:spcAft>
              <a:buClr>
                <a:schemeClr val="dk1"/>
              </a:buClr>
              <a:buSzPts val="3200"/>
              <a:buChar char="•"/>
              <a:defRPr sz="3200"/>
            </a:lvl1pPr>
            <a:lvl2pPr algn="l" indent="-406400" lvl="1" marL="914400">
              <a:spcBef>
                <a:spcPts val="560"/>
              </a:spcBef>
              <a:spcAft>
                <a:spcPts val="0"/>
              </a:spcAft>
              <a:buClr>
                <a:schemeClr val="dk1"/>
              </a:buClr>
              <a:buSzPts val="2800"/>
              <a:buChar char="–"/>
              <a:defRPr sz="2800"/>
            </a:lvl2pPr>
            <a:lvl3pPr algn="l" indent="-381000" lvl="2" marL="1371600">
              <a:spcBef>
                <a:spcPts val="480"/>
              </a:spcBef>
              <a:spcAft>
                <a:spcPts val="0"/>
              </a:spcAft>
              <a:buClr>
                <a:schemeClr val="dk1"/>
              </a:buClr>
              <a:buSzPts val="2400"/>
              <a:buChar char="•"/>
              <a:defRPr sz="2400"/>
            </a:lvl3pPr>
            <a:lvl4pPr algn="l" indent="-355600" lvl="3" marL="1828800">
              <a:spcBef>
                <a:spcPts val="400"/>
              </a:spcBef>
              <a:spcAft>
                <a:spcPts val="0"/>
              </a:spcAft>
              <a:buClr>
                <a:schemeClr val="dk1"/>
              </a:buClr>
              <a:buSzPts val="2000"/>
              <a:buChar char="–"/>
              <a:defRPr sz="2000"/>
            </a:lvl4pPr>
            <a:lvl5pPr algn="l" indent="-355600" lvl="4" marL="2286000">
              <a:spcBef>
                <a:spcPts val="400"/>
              </a:spcBef>
              <a:spcAft>
                <a:spcPts val="0"/>
              </a:spcAft>
              <a:buClr>
                <a:schemeClr val="dk1"/>
              </a:buClr>
              <a:buSzPts val="2000"/>
              <a:buChar char="»"/>
              <a:defRPr sz="2000"/>
            </a:lvl5pPr>
            <a:lvl6pPr algn="l" indent="-355600" lvl="5" marL="2743200">
              <a:spcBef>
                <a:spcPts val="400"/>
              </a:spcBef>
              <a:spcAft>
                <a:spcPts val="0"/>
              </a:spcAft>
              <a:buClr>
                <a:schemeClr val="dk1"/>
              </a:buClr>
              <a:buSzPts val="2000"/>
              <a:buChar char="•"/>
              <a:defRPr sz="2000"/>
            </a:lvl6pPr>
            <a:lvl7pPr algn="l" indent="-355600" lvl="6" marL="3200400">
              <a:spcBef>
                <a:spcPts val="400"/>
              </a:spcBef>
              <a:spcAft>
                <a:spcPts val="0"/>
              </a:spcAft>
              <a:buClr>
                <a:schemeClr val="dk1"/>
              </a:buClr>
              <a:buSzPts val="2000"/>
              <a:buChar char="•"/>
              <a:defRPr sz="2000"/>
            </a:lvl7pPr>
            <a:lvl8pPr algn="l" indent="-355600" lvl="7" marL="3657600">
              <a:spcBef>
                <a:spcPts val="400"/>
              </a:spcBef>
              <a:spcAft>
                <a:spcPts val="0"/>
              </a:spcAft>
              <a:buClr>
                <a:schemeClr val="dk1"/>
              </a:buClr>
              <a:buSzPts val="2000"/>
              <a:buChar char="•"/>
              <a:defRPr sz="2000"/>
            </a:lvl8pPr>
            <a:lvl9pPr algn="l" indent="-355600" lvl="8" marL="4114800">
              <a:spcBef>
                <a:spcPts val="400"/>
              </a:spcBef>
              <a:spcAft>
                <a:spcPts val="0"/>
              </a:spcAft>
              <a:buClr>
                <a:schemeClr val="dk1"/>
              </a:buClr>
              <a:buSzPts val="2000"/>
              <a:buChar char="•"/>
              <a:defRPr sz="2000"/>
            </a:lvl9pPr>
          </a:lstStyle>
          <a:p>
            <a:pPr lvl="0"/>
          </a:p>
        </p:txBody>
      </p:sp>
      <p:sp>
        <p:nvSpPr>
          <p:cNvPr id="1048872" name="Google Shape;57;p9"/>
          <p:cNvSpPr>
            <a:spLocks noGrp="1" noEditPoints="1"/>
          </p:cNvSpPr>
          <p:nvPr>
            <p:ph type="body" idx="2"/>
          </p:nvPr>
        </p:nvSpPr>
        <p:spPr>
          <a:xfrm>
            <a:off x="457200" y="1435100"/>
            <a:ext cx="3008313" cy="4691063"/>
          </a:xfrm>
          <a:prstGeom prst="rect"/>
          <a:noFill/>
          <a:ln>
            <a:noFill/>
          </a:ln>
        </p:spPr>
        <p:txBody>
          <a:bodyPr anchor="t" bIns="45700" lIns="91425" rIns="91425" spcFirstLastPara="1" tIns="45700" wrap="square">
            <a:normAutofit/>
          </a:bodyPr>
          <a:lstStyle>
            <a:lvl1pPr algn="l" indent="-228600" marL="457200">
              <a:spcBef>
                <a:spcPts val="280"/>
              </a:spcBef>
              <a:spcAft>
                <a:spcPts val="0"/>
              </a:spcAft>
              <a:buClr>
                <a:schemeClr val="dk1"/>
              </a:buClr>
              <a:buSzPts val="1400"/>
              <a:buNone/>
              <a:defRPr sz="1400"/>
            </a:lvl1pPr>
            <a:lvl2pPr algn="l" indent="-228600" lvl="1" marL="914400">
              <a:spcBef>
                <a:spcPts val="240"/>
              </a:spcBef>
              <a:spcAft>
                <a:spcPts val="0"/>
              </a:spcAft>
              <a:buClr>
                <a:schemeClr val="dk1"/>
              </a:buClr>
              <a:buSzPts val="1200"/>
              <a:buNone/>
              <a:defRPr sz="1200"/>
            </a:lvl2pPr>
            <a:lvl3pPr algn="l" indent="-228600" lvl="2" marL="1371600">
              <a:spcBef>
                <a:spcPts val="200"/>
              </a:spcBef>
              <a:spcAft>
                <a:spcPts val="0"/>
              </a:spcAft>
              <a:buClr>
                <a:schemeClr val="dk1"/>
              </a:buClr>
              <a:buSzPts val="1000"/>
              <a:buNone/>
              <a:defRPr sz="1000"/>
            </a:lvl3pPr>
            <a:lvl4pPr algn="l" indent="-228600" lvl="3" marL="1828800">
              <a:spcBef>
                <a:spcPts val="180"/>
              </a:spcBef>
              <a:spcAft>
                <a:spcPts val="0"/>
              </a:spcAft>
              <a:buClr>
                <a:schemeClr val="dk1"/>
              </a:buClr>
              <a:buSzPts val="900"/>
              <a:buNone/>
              <a:defRPr sz="900"/>
            </a:lvl4pPr>
            <a:lvl5pPr algn="l" indent="-228600" lvl="4" marL="2286000">
              <a:spcBef>
                <a:spcPts val="180"/>
              </a:spcBef>
              <a:spcAft>
                <a:spcPts val="0"/>
              </a:spcAft>
              <a:buClr>
                <a:schemeClr val="dk1"/>
              </a:buClr>
              <a:buSzPts val="900"/>
              <a:buNone/>
              <a:defRPr sz="900"/>
            </a:lvl5pPr>
            <a:lvl6pPr algn="l" indent="-228600" lvl="5" marL="2743200">
              <a:spcBef>
                <a:spcPts val="180"/>
              </a:spcBef>
              <a:spcAft>
                <a:spcPts val="0"/>
              </a:spcAft>
              <a:buClr>
                <a:schemeClr val="dk1"/>
              </a:buClr>
              <a:buSzPts val="900"/>
              <a:buNone/>
              <a:defRPr sz="900"/>
            </a:lvl6pPr>
            <a:lvl7pPr algn="l" indent="-228600" lvl="6" marL="3200400">
              <a:spcBef>
                <a:spcPts val="180"/>
              </a:spcBef>
              <a:spcAft>
                <a:spcPts val="0"/>
              </a:spcAft>
              <a:buClr>
                <a:schemeClr val="dk1"/>
              </a:buClr>
              <a:buSzPts val="900"/>
              <a:buNone/>
              <a:defRPr sz="900"/>
            </a:lvl7pPr>
            <a:lvl8pPr algn="l" indent="-228600" lvl="7" marL="3657600">
              <a:spcBef>
                <a:spcPts val="180"/>
              </a:spcBef>
              <a:spcAft>
                <a:spcPts val="0"/>
              </a:spcAft>
              <a:buClr>
                <a:schemeClr val="dk1"/>
              </a:buClr>
              <a:buSzPts val="900"/>
              <a:buNone/>
              <a:defRPr sz="900"/>
            </a:lvl8pPr>
            <a:lvl9pPr algn="l" indent="-228600" lvl="8" marL="4114800">
              <a:spcBef>
                <a:spcPts val="180"/>
              </a:spcBef>
              <a:spcAft>
                <a:spcPts val="0"/>
              </a:spcAft>
              <a:buClr>
                <a:schemeClr val="dk1"/>
              </a:buClr>
              <a:buSzPts val="900"/>
              <a:buNone/>
              <a:defRPr sz="900"/>
            </a:lvl9pPr>
          </a:lstStyle>
          <a:p>
            <a:pPr lvl="0"/>
          </a:p>
        </p:txBody>
      </p:sp>
      <p:sp>
        <p:nvSpPr>
          <p:cNvPr id="1048873" name="Google Shape;58;p9"/>
          <p:cNvSpPr>
            <a:spLocks noGrp="1" noEditPoints="1"/>
          </p:cNvSpPr>
          <p:nvPr>
            <p:ph type="dt" idx="10"/>
          </p:nvPr>
        </p:nvSpPr>
        <p:spPr>
          <a:xfrm>
            <a:off x="457200" y="6356350"/>
            <a:ext cx="2133600" cy="365125"/>
          </a:xfrm>
          <a:prstGeom prst="rect"/>
          <a:noFill/>
          <a:ln>
            <a:noFill/>
          </a:ln>
        </p:spPr>
        <p:txBody>
          <a:bodyPr anchor="ctr" bIns="45700" lIns="91425" rIns="91425" spcFirstLastPara="1" tIns="45700" wrap="square">
            <a:noAutofit/>
          </a:bodyPr>
          <a:lstStyle>
            <a:lvl1pPr algn="l">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74" name="Google Shape;59;p9"/>
          <p:cNvSpPr>
            <a:spLocks noGrp="1" noEditPoints="1"/>
          </p:cNvSpPr>
          <p:nvPr>
            <p:ph type="ftr" idx="11"/>
          </p:nvPr>
        </p:nvSpPr>
        <p:spPr>
          <a:xfrm>
            <a:off x="3124200" y="6356350"/>
            <a:ext cx="2895600" cy="365125"/>
          </a:xfrm>
          <a:prstGeom prst="rect"/>
          <a:noFill/>
          <a:ln>
            <a:noFill/>
          </a:ln>
        </p:spPr>
        <p:txBody>
          <a:bodyPr anchor="ctr" bIns="45700" lIns="91425" rIns="91425" spcFirstLastPara="1" tIns="45700" wrap="square">
            <a:noAutofit/>
          </a:bodyPr>
          <a:lstStyle>
            <a:lvl1pPr algn="ctr">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75" name="Google Shape;60;p9"/>
          <p:cNvSpPr>
            <a:spLocks noGrp="1" noEditPoints="1"/>
          </p:cNvSpPr>
          <p:nvPr>
            <p:ph type="sldNum" idx="12"/>
          </p:nvPr>
        </p:nvSpPr>
        <p:spPr>
          <a:xfrm>
            <a:off x="6553200" y="6356350"/>
            <a:ext cx="2133600" cy="365125"/>
          </a:xfrm>
          <a:prstGeom prst="rect"/>
          <a:noFill/>
          <a:ln>
            <a:noFill/>
          </a:ln>
        </p:spPr>
        <p:txBody>
          <a:bodyPr anchor="ctr" bIns="45700" lIns="91425" rIns="91425" spcFirstLastPara="1" tIns="45700" wrap="square">
            <a:noAutofit/>
          </a:bodyPr>
          <a:lstStyle>
            <a:lvl1pPr algn="r" indent="0" marL="0">
              <a:spcBef>
                <a:spcPts val="0"/>
              </a:spcBef>
              <a:buNone/>
            </a:lvl1pPr>
            <a:lvl2pPr algn="r" indent="0" lvl="1" marL="0">
              <a:spcBef>
                <a:spcPts val="0"/>
              </a:spcBef>
              <a:buNone/>
            </a:lvl2pPr>
            <a:lvl3pPr algn="r" indent="0" lvl="2" marL="0">
              <a:spcBef>
                <a:spcPts val="0"/>
              </a:spcBef>
              <a:buNone/>
            </a:lvl3pPr>
            <a:lvl4pPr algn="r" indent="0" lvl="3" marL="0">
              <a:spcBef>
                <a:spcPts val="0"/>
              </a:spcBef>
              <a:buNone/>
            </a:lvl4pPr>
            <a:lvl5pPr algn="r" indent="0" lvl="4" marL="0">
              <a:spcBef>
                <a:spcPts val="0"/>
              </a:spcBef>
              <a:buNone/>
            </a:lvl5pPr>
            <a:lvl6pPr algn="r" indent="0" lvl="5" marL="0">
              <a:spcBef>
                <a:spcPts val="0"/>
              </a:spcBef>
              <a:buNone/>
            </a:lvl6pPr>
            <a:lvl7pPr algn="r" indent="0" lvl="6" marL="0">
              <a:spcBef>
                <a:spcPts val="0"/>
              </a:spcBef>
              <a:buNone/>
            </a:lvl7pPr>
            <a:lvl8pPr algn="r" indent="0" lvl="7" marL="0">
              <a:spcBef>
                <a:spcPts val="0"/>
              </a:spcBef>
              <a:buNone/>
            </a:lvl8pPr>
            <a:lvl9pPr algn="r" indent="0" lvl="8" marL="0">
              <a:spcBef>
                <a:spcPts val="0"/>
              </a:spcBef>
              <a:buNone/>
            </a:lvl9pPr>
          </a:lstStyle>
          <a:p>
            <a:pPr algn="r" indent="0" marL="0" rtl="0">
              <a:spcBef>
                <a:spcPts val="0"/>
              </a:spcBef>
              <a:spcAft>
                <a:spcPts val="0"/>
              </a:spcAft>
              <a:buNone/>
            </a:pPr>
            <a:fld id="{00000000-1234-1234-1234-123412341234}" type="slidenum">
              <a:rPr lang="en-US"/>
              <a:t>‹#›</a:t>
            </a:fld>
            <a:endParaRPr lang="en-US"/>
          </a:p>
        </p:txBody>
      </p:sp>
    </p:spTree>
  </p:cSld>
  <p:clrMapOvr>
    <a:masterClrMapping/>
  </p:clrMapOvr>
  <p:hf dt="0" ftr="0" hdr="0" sldNum="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_WITH_CAPTION_TEXT">
    <p:spTree>
      <p:nvGrpSpPr>
        <p:cNvPr id="259" name=""/>
        <p:cNvGrpSpPr/>
        <p:nvPr/>
      </p:nvGrpSpPr>
      <p:grpSpPr>
        <a:xfrm>
          <a:off x="0" y="0"/>
          <a:ext cx="0" cy="0"/>
          <a:chOff x="0" y="0"/>
          <a:chExt cx="0" cy="0"/>
        </a:xfrm>
      </p:grpSpPr>
      <p:sp>
        <p:nvSpPr>
          <p:cNvPr id="1048844" name="Google Shape;62;p10"/>
          <p:cNvSpPr>
            <a:spLocks noGrp="1" noEditPoints="1"/>
          </p:cNvSpPr>
          <p:nvPr>
            <p:ph type="title"/>
          </p:nvPr>
        </p:nvSpPr>
        <p:spPr>
          <a:xfrm>
            <a:off x="1792288" y="4800600"/>
            <a:ext cx="5486400" cy="566738"/>
          </a:xfrm>
          <a:prstGeom prst="rect"/>
          <a:noFill/>
          <a:ln>
            <a:noFill/>
          </a:ln>
        </p:spPr>
        <p:txBody>
          <a:bodyPr anchor="b" bIns="45700" lIns="91425" rIns="91425" spcFirstLastPara="1" tIns="45700" wrap="square">
            <a:normAutofit/>
          </a:bodyPr>
          <a:lstStyle>
            <a:lvl1pPr algn="l">
              <a:spcBef>
                <a:spcPts val="0"/>
              </a:spcBef>
              <a:spcAft>
                <a:spcPts val="0"/>
              </a:spcAft>
              <a:buClr>
                <a:schemeClr val="dk1"/>
              </a:buClr>
              <a:buSzPts val="2000"/>
              <a:buFont typeface="Calibri"/>
              <a:buNone/>
              <a:defRPr b="1" sz="2000"/>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p:txBody>
      </p:sp>
      <p:sp>
        <p:nvSpPr>
          <p:cNvPr id="1048845" name="Google Shape;63;p10"/>
          <p:cNvSpPr>
            <a:spLocks noGrp="1" noEditPoints="1"/>
          </p:cNvSpPr>
          <p:nvPr>
            <p:ph type="pic" idx="2"/>
          </p:nvPr>
        </p:nvSpPr>
        <p:spPr>
          <a:xfrm>
            <a:off x="1792288" y="612775"/>
            <a:ext cx="5486400" cy="4114800"/>
          </a:xfrm>
          <a:prstGeom prst="rect"/>
          <a:noFill/>
          <a:ln>
            <a:noFill/>
          </a:ln>
        </p:spPr>
        <p:txBody>
          <a:bodyPr/>
          <a:p>
            <a:pPr lvl="0"/>
          </a:p>
        </p:txBody>
      </p:sp>
      <p:sp>
        <p:nvSpPr>
          <p:cNvPr id="1048846" name="Google Shape;64;p10"/>
          <p:cNvSpPr>
            <a:spLocks noGrp="1" noEditPoints="1"/>
          </p:cNvSpPr>
          <p:nvPr>
            <p:ph type="body" idx="1"/>
          </p:nvPr>
        </p:nvSpPr>
        <p:spPr>
          <a:xfrm>
            <a:off x="1792288" y="5367338"/>
            <a:ext cx="5486400" cy="804862"/>
          </a:xfrm>
          <a:prstGeom prst="rect"/>
          <a:noFill/>
          <a:ln>
            <a:noFill/>
          </a:ln>
        </p:spPr>
        <p:txBody>
          <a:bodyPr anchor="t" bIns="45700" lIns="91425" rIns="91425" spcFirstLastPara="1" tIns="45700" wrap="square">
            <a:normAutofit/>
          </a:bodyPr>
          <a:lstStyle>
            <a:lvl1pPr algn="l" indent="-228600" marL="457200">
              <a:spcBef>
                <a:spcPts val="280"/>
              </a:spcBef>
              <a:spcAft>
                <a:spcPts val="0"/>
              </a:spcAft>
              <a:buClr>
                <a:schemeClr val="dk1"/>
              </a:buClr>
              <a:buSzPts val="1400"/>
              <a:buNone/>
              <a:defRPr sz="1400"/>
            </a:lvl1pPr>
            <a:lvl2pPr algn="l" indent="-228600" lvl="1" marL="914400">
              <a:spcBef>
                <a:spcPts val="240"/>
              </a:spcBef>
              <a:spcAft>
                <a:spcPts val="0"/>
              </a:spcAft>
              <a:buClr>
                <a:schemeClr val="dk1"/>
              </a:buClr>
              <a:buSzPts val="1200"/>
              <a:buNone/>
              <a:defRPr sz="1200"/>
            </a:lvl2pPr>
            <a:lvl3pPr algn="l" indent="-228600" lvl="2" marL="1371600">
              <a:spcBef>
                <a:spcPts val="200"/>
              </a:spcBef>
              <a:spcAft>
                <a:spcPts val="0"/>
              </a:spcAft>
              <a:buClr>
                <a:schemeClr val="dk1"/>
              </a:buClr>
              <a:buSzPts val="1000"/>
              <a:buNone/>
              <a:defRPr sz="1000"/>
            </a:lvl3pPr>
            <a:lvl4pPr algn="l" indent="-228600" lvl="3" marL="1828800">
              <a:spcBef>
                <a:spcPts val="180"/>
              </a:spcBef>
              <a:spcAft>
                <a:spcPts val="0"/>
              </a:spcAft>
              <a:buClr>
                <a:schemeClr val="dk1"/>
              </a:buClr>
              <a:buSzPts val="900"/>
              <a:buNone/>
              <a:defRPr sz="900"/>
            </a:lvl4pPr>
            <a:lvl5pPr algn="l" indent="-228600" lvl="4" marL="2286000">
              <a:spcBef>
                <a:spcPts val="180"/>
              </a:spcBef>
              <a:spcAft>
                <a:spcPts val="0"/>
              </a:spcAft>
              <a:buClr>
                <a:schemeClr val="dk1"/>
              </a:buClr>
              <a:buSzPts val="900"/>
              <a:buNone/>
              <a:defRPr sz="900"/>
            </a:lvl5pPr>
            <a:lvl6pPr algn="l" indent="-228600" lvl="5" marL="2743200">
              <a:spcBef>
                <a:spcPts val="180"/>
              </a:spcBef>
              <a:spcAft>
                <a:spcPts val="0"/>
              </a:spcAft>
              <a:buClr>
                <a:schemeClr val="dk1"/>
              </a:buClr>
              <a:buSzPts val="900"/>
              <a:buNone/>
              <a:defRPr sz="900"/>
            </a:lvl6pPr>
            <a:lvl7pPr algn="l" indent="-228600" lvl="6" marL="3200400">
              <a:spcBef>
                <a:spcPts val="180"/>
              </a:spcBef>
              <a:spcAft>
                <a:spcPts val="0"/>
              </a:spcAft>
              <a:buClr>
                <a:schemeClr val="dk1"/>
              </a:buClr>
              <a:buSzPts val="900"/>
              <a:buNone/>
              <a:defRPr sz="900"/>
            </a:lvl7pPr>
            <a:lvl8pPr algn="l" indent="-228600" lvl="7" marL="3657600">
              <a:spcBef>
                <a:spcPts val="180"/>
              </a:spcBef>
              <a:spcAft>
                <a:spcPts val="0"/>
              </a:spcAft>
              <a:buClr>
                <a:schemeClr val="dk1"/>
              </a:buClr>
              <a:buSzPts val="900"/>
              <a:buNone/>
              <a:defRPr sz="900"/>
            </a:lvl8pPr>
            <a:lvl9pPr algn="l" indent="-228600" lvl="8" marL="4114800">
              <a:spcBef>
                <a:spcPts val="180"/>
              </a:spcBef>
              <a:spcAft>
                <a:spcPts val="0"/>
              </a:spcAft>
              <a:buClr>
                <a:schemeClr val="dk1"/>
              </a:buClr>
              <a:buSzPts val="900"/>
              <a:buNone/>
              <a:defRPr sz="900"/>
            </a:lvl9pPr>
          </a:lstStyle>
          <a:p>
            <a:pPr lvl="0"/>
          </a:p>
        </p:txBody>
      </p:sp>
      <p:sp>
        <p:nvSpPr>
          <p:cNvPr id="1048847" name="Google Shape;65;p10"/>
          <p:cNvSpPr>
            <a:spLocks noGrp="1" noEditPoints="1"/>
          </p:cNvSpPr>
          <p:nvPr>
            <p:ph type="dt" idx="10"/>
          </p:nvPr>
        </p:nvSpPr>
        <p:spPr>
          <a:xfrm>
            <a:off x="457200" y="6356350"/>
            <a:ext cx="2133600" cy="365125"/>
          </a:xfrm>
          <a:prstGeom prst="rect"/>
          <a:noFill/>
          <a:ln>
            <a:noFill/>
          </a:ln>
        </p:spPr>
        <p:txBody>
          <a:bodyPr anchor="ctr" bIns="45700" lIns="91425" rIns="91425" spcFirstLastPara="1" tIns="45700" wrap="square">
            <a:noAutofit/>
          </a:bodyPr>
          <a:lstStyle>
            <a:lvl1pPr algn="l">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48" name="Google Shape;66;p10"/>
          <p:cNvSpPr>
            <a:spLocks noGrp="1" noEditPoints="1"/>
          </p:cNvSpPr>
          <p:nvPr>
            <p:ph type="ftr" idx="11"/>
          </p:nvPr>
        </p:nvSpPr>
        <p:spPr>
          <a:xfrm>
            <a:off x="3124200" y="6356350"/>
            <a:ext cx="2895600" cy="365125"/>
          </a:xfrm>
          <a:prstGeom prst="rect"/>
          <a:noFill/>
          <a:ln>
            <a:noFill/>
          </a:ln>
        </p:spPr>
        <p:txBody>
          <a:bodyPr anchor="ctr" bIns="45700" lIns="91425" rIns="91425" spcFirstLastPara="1" tIns="45700" wrap="square">
            <a:noAutofit/>
          </a:bodyPr>
          <a:lstStyle>
            <a:lvl1pPr algn="ctr">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49" name="Google Shape;67;p10"/>
          <p:cNvSpPr>
            <a:spLocks noGrp="1" noEditPoints="1"/>
          </p:cNvSpPr>
          <p:nvPr>
            <p:ph type="sldNum" idx="12"/>
          </p:nvPr>
        </p:nvSpPr>
        <p:spPr>
          <a:xfrm>
            <a:off x="6553200" y="6356350"/>
            <a:ext cx="2133600" cy="365125"/>
          </a:xfrm>
          <a:prstGeom prst="rect"/>
          <a:noFill/>
          <a:ln>
            <a:noFill/>
          </a:ln>
        </p:spPr>
        <p:txBody>
          <a:bodyPr anchor="ctr" bIns="45700" lIns="91425" rIns="91425" spcFirstLastPara="1" tIns="45700" wrap="square">
            <a:noAutofit/>
          </a:bodyPr>
          <a:lstStyle>
            <a:lvl1pPr algn="r" indent="0" marL="0">
              <a:spcBef>
                <a:spcPts val="0"/>
              </a:spcBef>
              <a:buNone/>
            </a:lvl1pPr>
            <a:lvl2pPr algn="r" indent="0" lvl="1" marL="0">
              <a:spcBef>
                <a:spcPts val="0"/>
              </a:spcBef>
              <a:buNone/>
            </a:lvl2pPr>
            <a:lvl3pPr algn="r" indent="0" lvl="2" marL="0">
              <a:spcBef>
                <a:spcPts val="0"/>
              </a:spcBef>
              <a:buNone/>
            </a:lvl3pPr>
            <a:lvl4pPr algn="r" indent="0" lvl="3" marL="0">
              <a:spcBef>
                <a:spcPts val="0"/>
              </a:spcBef>
              <a:buNone/>
            </a:lvl4pPr>
            <a:lvl5pPr algn="r" indent="0" lvl="4" marL="0">
              <a:spcBef>
                <a:spcPts val="0"/>
              </a:spcBef>
              <a:buNone/>
            </a:lvl5pPr>
            <a:lvl6pPr algn="r" indent="0" lvl="5" marL="0">
              <a:spcBef>
                <a:spcPts val="0"/>
              </a:spcBef>
              <a:buNone/>
            </a:lvl6pPr>
            <a:lvl7pPr algn="r" indent="0" lvl="6" marL="0">
              <a:spcBef>
                <a:spcPts val="0"/>
              </a:spcBef>
              <a:buNone/>
            </a:lvl7pPr>
            <a:lvl8pPr algn="r" indent="0" lvl="7" marL="0">
              <a:spcBef>
                <a:spcPts val="0"/>
              </a:spcBef>
              <a:buNone/>
            </a:lvl8pPr>
            <a:lvl9pPr algn="r" indent="0" lvl="8" marL="0">
              <a:spcBef>
                <a:spcPts val="0"/>
              </a:spcBef>
              <a:buNone/>
            </a:lvl9pPr>
          </a:lstStyle>
          <a:p>
            <a:pPr algn="r" indent="0" marL="0" rtl="0">
              <a:spcBef>
                <a:spcPts val="0"/>
              </a:spcBef>
              <a:spcAft>
                <a:spcPts val="0"/>
              </a:spcAft>
              <a:buNone/>
            </a:pPr>
            <a:fld id="{00000000-1234-1234-1234-123412341234}" type="slidenum">
              <a:rPr lang="en-US"/>
              <a:t>‹#›</a:t>
            </a:fld>
            <a:endParaRPr lang="en-US"/>
          </a:p>
        </p:txBody>
      </p:sp>
    </p:spTree>
  </p:cSld>
  <p:clrMapOvr>
    <a:masterClrMapping/>
  </p:clrMapOvr>
  <p:hf dt="0" ftr="0" hdr="0" sldNum="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cSld name="VERTICAL_TEXT">
    <p:spTree>
      <p:nvGrpSpPr>
        <p:cNvPr id="260" name=""/>
        <p:cNvGrpSpPr/>
        <p:nvPr/>
      </p:nvGrpSpPr>
      <p:grpSpPr>
        <a:xfrm>
          <a:off x="0" y="0"/>
          <a:ext cx="0" cy="0"/>
          <a:chOff x="0" y="0"/>
          <a:chExt cx="0" cy="0"/>
        </a:xfrm>
      </p:grpSpPr>
      <p:sp>
        <p:nvSpPr>
          <p:cNvPr id="1048850" name="Google Shape;69;p11"/>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lstStyle>
            <a:lvl1pPr algn="ctr">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p:txBody>
      </p:sp>
      <p:sp>
        <p:nvSpPr>
          <p:cNvPr id="1048851" name="Google Shape;70;p11"/>
          <p:cNvSpPr>
            <a:spLocks noGrp="1" noEditPoints="1"/>
          </p:cNvSpPr>
          <p:nvPr>
            <p:ph type="body" idx="1"/>
          </p:nvPr>
        </p:nvSpPr>
        <p:spPr>
          <a:xfrm rot="5400000">
            <a:off x="2309019" y="-251618"/>
            <a:ext cx="4525963" cy="8229600"/>
          </a:xfrm>
          <a:prstGeom prst="rect"/>
          <a:noFill/>
          <a:ln>
            <a:noFill/>
          </a:ln>
        </p:spPr>
        <p:txBody>
          <a:bodyPr anchor="t" bIns="45700" lIns="91425" rIns="91425" spcFirstLastPara="1" tIns="45700" wrap="square">
            <a:normAutofit/>
          </a:bodyPr>
          <a:lstStyle>
            <a:lvl1pPr algn="l" indent="-342900" marL="457200">
              <a:spcBef>
                <a:spcPts val="360"/>
              </a:spcBef>
              <a:spcAft>
                <a:spcPts val="0"/>
              </a:spcAft>
              <a:buClr>
                <a:schemeClr val="dk1"/>
              </a:buClr>
              <a:buSzPts val="1800"/>
              <a:buChar char="•"/>
            </a:lvl1pPr>
            <a:lvl2pPr algn="l" indent="-342900" lvl="1" marL="914400">
              <a:spcBef>
                <a:spcPts val="360"/>
              </a:spcBef>
              <a:spcAft>
                <a:spcPts val="0"/>
              </a:spcAft>
              <a:buClr>
                <a:schemeClr val="dk1"/>
              </a:buClr>
              <a:buSzPts val="1800"/>
              <a:buChar char="–"/>
            </a:lvl2pPr>
            <a:lvl3pPr algn="l" indent="-342900" lvl="2" marL="1371600">
              <a:spcBef>
                <a:spcPts val="360"/>
              </a:spcBef>
              <a:spcAft>
                <a:spcPts val="0"/>
              </a:spcAft>
              <a:buClr>
                <a:schemeClr val="dk1"/>
              </a:buClr>
              <a:buSzPts val="1800"/>
              <a:buChar char="•"/>
            </a:lvl3pPr>
            <a:lvl4pPr algn="l" indent="-342900" lvl="3" marL="1828800">
              <a:spcBef>
                <a:spcPts val="360"/>
              </a:spcBef>
              <a:spcAft>
                <a:spcPts val="0"/>
              </a:spcAft>
              <a:buClr>
                <a:schemeClr val="dk1"/>
              </a:buClr>
              <a:buSzPts val="1800"/>
              <a:buChar char="–"/>
            </a:lvl4pPr>
            <a:lvl5pPr algn="l" indent="-342900" lvl="4" marL="2286000">
              <a:spcBef>
                <a:spcPts val="360"/>
              </a:spcBef>
              <a:spcAft>
                <a:spcPts val="0"/>
              </a:spcAft>
              <a:buClr>
                <a:schemeClr val="dk1"/>
              </a:buClr>
              <a:buSzPts val="1800"/>
              <a:buChar char="»"/>
            </a:lvl5pPr>
            <a:lvl6pPr algn="l" indent="-342900" lvl="5" marL="2743200">
              <a:spcBef>
                <a:spcPts val="360"/>
              </a:spcBef>
              <a:spcAft>
                <a:spcPts val="0"/>
              </a:spcAft>
              <a:buClr>
                <a:schemeClr val="dk1"/>
              </a:buClr>
              <a:buSzPts val="1800"/>
              <a:buChar char="•"/>
            </a:lvl6pPr>
            <a:lvl7pPr algn="l" indent="-342900" lvl="6" marL="3200400">
              <a:spcBef>
                <a:spcPts val="360"/>
              </a:spcBef>
              <a:spcAft>
                <a:spcPts val="0"/>
              </a:spcAft>
              <a:buClr>
                <a:schemeClr val="dk1"/>
              </a:buClr>
              <a:buSzPts val="1800"/>
              <a:buChar char="•"/>
            </a:lvl7pPr>
            <a:lvl8pPr algn="l" indent="-342900" lvl="7" marL="3657600">
              <a:spcBef>
                <a:spcPts val="360"/>
              </a:spcBef>
              <a:spcAft>
                <a:spcPts val="0"/>
              </a:spcAft>
              <a:buClr>
                <a:schemeClr val="dk1"/>
              </a:buClr>
              <a:buSzPts val="1800"/>
              <a:buChar char="•"/>
            </a:lvl8pPr>
            <a:lvl9pPr algn="l" indent="-342900" lvl="8" marL="4114800">
              <a:spcBef>
                <a:spcPts val="360"/>
              </a:spcBef>
              <a:spcAft>
                <a:spcPts val="0"/>
              </a:spcAft>
              <a:buClr>
                <a:schemeClr val="dk1"/>
              </a:buClr>
              <a:buSzPts val="1800"/>
              <a:buChar char="•"/>
            </a:lvl9pPr>
          </a:lstStyle>
          <a:p>
            <a:pPr lvl="0"/>
          </a:p>
        </p:txBody>
      </p:sp>
      <p:sp>
        <p:nvSpPr>
          <p:cNvPr id="1048852" name="Google Shape;71;p11"/>
          <p:cNvSpPr>
            <a:spLocks noGrp="1" noEditPoints="1"/>
          </p:cNvSpPr>
          <p:nvPr>
            <p:ph type="dt" idx="10"/>
          </p:nvPr>
        </p:nvSpPr>
        <p:spPr>
          <a:xfrm>
            <a:off x="457200" y="6356350"/>
            <a:ext cx="2133600" cy="365125"/>
          </a:xfrm>
          <a:prstGeom prst="rect"/>
          <a:noFill/>
          <a:ln>
            <a:noFill/>
          </a:ln>
        </p:spPr>
        <p:txBody>
          <a:bodyPr anchor="ctr" bIns="45700" lIns="91425" rIns="91425" spcFirstLastPara="1" tIns="45700" wrap="square">
            <a:noAutofit/>
          </a:bodyPr>
          <a:lstStyle>
            <a:lvl1pPr algn="l">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53" name="Google Shape;72;p11"/>
          <p:cNvSpPr>
            <a:spLocks noGrp="1" noEditPoints="1"/>
          </p:cNvSpPr>
          <p:nvPr>
            <p:ph type="ftr" idx="11"/>
          </p:nvPr>
        </p:nvSpPr>
        <p:spPr>
          <a:xfrm>
            <a:off x="3124200" y="6356350"/>
            <a:ext cx="2895600" cy="365125"/>
          </a:xfrm>
          <a:prstGeom prst="rect"/>
          <a:noFill/>
          <a:ln>
            <a:noFill/>
          </a:ln>
        </p:spPr>
        <p:txBody>
          <a:bodyPr anchor="ctr" bIns="45700" lIns="91425" rIns="91425" spcFirstLastPara="1" tIns="45700" wrap="square">
            <a:noAutofit/>
          </a:bodyPr>
          <a:lstStyle>
            <a:lvl1pPr algn="ctr">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54" name="Google Shape;73;p11"/>
          <p:cNvSpPr>
            <a:spLocks noGrp="1" noEditPoints="1"/>
          </p:cNvSpPr>
          <p:nvPr>
            <p:ph type="sldNum" idx="12"/>
          </p:nvPr>
        </p:nvSpPr>
        <p:spPr>
          <a:xfrm>
            <a:off x="6553200" y="6356350"/>
            <a:ext cx="2133600" cy="365125"/>
          </a:xfrm>
          <a:prstGeom prst="rect"/>
          <a:noFill/>
          <a:ln>
            <a:noFill/>
          </a:ln>
        </p:spPr>
        <p:txBody>
          <a:bodyPr anchor="ctr" bIns="45700" lIns="91425" rIns="91425" spcFirstLastPara="1" tIns="45700" wrap="square">
            <a:noAutofit/>
          </a:bodyPr>
          <a:lstStyle>
            <a:lvl1pPr algn="r" indent="0" marL="0">
              <a:spcBef>
                <a:spcPts val="0"/>
              </a:spcBef>
              <a:buNone/>
            </a:lvl1pPr>
            <a:lvl2pPr algn="r" indent="0" lvl="1" marL="0">
              <a:spcBef>
                <a:spcPts val="0"/>
              </a:spcBef>
              <a:buNone/>
            </a:lvl2pPr>
            <a:lvl3pPr algn="r" indent="0" lvl="2" marL="0">
              <a:spcBef>
                <a:spcPts val="0"/>
              </a:spcBef>
              <a:buNone/>
            </a:lvl3pPr>
            <a:lvl4pPr algn="r" indent="0" lvl="3" marL="0">
              <a:spcBef>
                <a:spcPts val="0"/>
              </a:spcBef>
              <a:buNone/>
            </a:lvl4pPr>
            <a:lvl5pPr algn="r" indent="0" lvl="4" marL="0">
              <a:spcBef>
                <a:spcPts val="0"/>
              </a:spcBef>
              <a:buNone/>
            </a:lvl5pPr>
            <a:lvl6pPr algn="r" indent="0" lvl="5" marL="0">
              <a:spcBef>
                <a:spcPts val="0"/>
              </a:spcBef>
              <a:buNone/>
            </a:lvl6pPr>
            <a:lvl7pPr algn="r" indent="0" lvl="6" marL="0">
              <a:spcBef>
                <a:spcPts val="0"/>
              </a:spcBef>
              <a:buNone/>
            </a:lvl7pPr>
            <a:lvl8pPr algn="r" indent="0" lvl="7" marL="0">
              <a:spcBef>
                <a:spcPts val="0"/>
              </a:spcBef>
              <a:buNone/>
            </a:lvl8pPr>
            <a:lvl9pPr algn="r" indent="0" lvl="8" marL="0">
              <a:spcBef>
                <a:spcPts val="0"/>
              </a:spcBef>
              <a:buNone/>
            </a:lvl9pPr>
          </a:lstStyle>
          <a:p>
            <a:pPr algn="r" indent="0" marL="0" rtl="0">
              <a:spcBef>
                <a:spcPts val="0"/>
              </a:spcBef>
              <a:spcAft>
                <a:spcPts val="0"/>
              </a:spcAft>
              <a:buNone/>
            </a:pPr>
            <a:fld id="{00000000-1234-1234-1234-123412341234}" type="slidenum">
              <a:rPr lang="en-US"/>
              <a:t>‹#›</a:t>
            </a:fld>
            <a:endParaRPr lang="en-US"/>
          </a:p>
        </p:txBody>
      </p:sp>
    </p:spTree>
  </p:cSld>
  <p:clrMapOvr>
    <a:masterClrMapping/>
  </p:clrMapOvr>
  <p:hf dt="0" ftr="0" hdr="0" sldNum="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cSld name="VERTICAL_TITLE_AND_VERTICAL_TEXT">
    <p:spTree>
      <p:nvGrpSpPr>
        <p:cNvPr id="258" name=""/>
        <p:cNvGrpSpPr/>
        <p:nvPr/>
      </p:nvGrpSpPr>
      <p:grpSpPr>
        <a:xfrm>
          <a:off x="0" y="0"/>
          <a:ext cx="0" cy="0"/>
          <a:chOff x="0" y="0"/>
          <a:chExt cx="0" cy="0"/>
        </a:xfrm>
      </p:grpSpPr>
      <p:sp>
        <p:nvSpPr>
          <p:cNvPr id="1048839" name="Google Shape;75;p12"/>
          <p:cNvSpPr>
            <a:spLocks noGrp="1" noEditPoints="1"/>
          </p:cNvSpPr>
          <p:nvPr>
            <p:ph type="title"/>
          </p:nvPr>
        </p:nvSpPr>
        <p:spPr>
          <a:xfrm rot="5400000">
            <a:off x="4732338" y="2171701"/>
            <a:ext cx="5851525" cy="2057400"/>
          </a:xfrm>
          <a:prstGeom prst="rect"/>
          <a:noFill/>
          <a:ln>
            <a:noFill/>
          </a:ln>
        </p:spPr>
        <p:txBody>
          <a:bodyPr anchor="ctr" bIns="45700" lIns="91425" rIns="91425" spcFirstLastPara="1" tIns="45700" wrap="square">
            <a:normAutofit/>
          </a:bodyPr>
          <a:lstStyle>
            <a:lvl1pPr algn="ctr">
              <a:spcBef>
                <a:spcPts val="0"/>
              </a:spcBef>
              <a:spcAft>
                <a:spcPts val="0"/>
              </a:spcAft>
              <a:buClr>
                <a:schemeClr val="dk1"/>
              </a:buClr>
              <a:buSzPts val="1800"/>
              <a:buNone/>
            </a:lvl1pPr>
            <a:lvl2pPr lvl="1">
              <a:spcBef>
                <a:spcPts val="0"/>
              </a:spcBef>
              <a:spcAft>
                <a:spcPts val="0"/>
              </a:spcAft>
              <a:buSzPts val="1400"/>
              <a:buNone/>
            </a:lvl2pPr>
            <a:lvl3pPr lvl="2">
              <a:spcBef>
                <a:spcPts val="0"/>
              </a:spcBef>
              <a:spcAft>
                <a:spcPts val="0"/>
              </a:spcAft>
              <a:buSzPts val="1400"/>
              <a:buNone/>
            </a:lvl3pPr>
            <a:lvl4pPr lvl="3">
              <a:spcBef>
                <a:spcPts val="0"/>
              </a:spcBef>
              <a:spcAft>
                <a:spcPts val="0"/>
              </a:spcAft>
              <a:buSzPts val="1400"/>
              <a:buNone/>
            </a:lvl4pPr>
            <a:lvl5pPr lvl="4">
              <a:spcBef>
                <a:spcPts val="0"/>
              </a:spcBef>
              <a:spcAft>
                <a:spcPts val="0"/>
              </a:spcAft>
              <a:buSzPts val="1400"/>
              <a:buNone/>
            </a:lvl5pPr>
            <a:lvl6pPr lvl="5">
              <a:spcBef>
                <a:spcPts val="0"/>
              </a:spcBef>
              <a:spcAft>
                <a:spcPts val="0"/>
              </a:spcAft>
              <a:buSzPts val="1400"/>
              <a:buNone/>
            </a:lvl6pPr>
            <a:lvl7pPr lvl="6">
              <a:spcBef>
                <a:spcPts val="0"/>
              </a:spcBef>
              <a:spcAft>
                <a:spcPts val="0"/>
              </a:spcAft>
              <a:buSzPts val="1400"/>
              <a:buNone/>
            </a:lvl7pPr>
            <a:lvl8pPr lvl="7">
              <a:spcBef>
                <a:spcPts val="0"/>
              </a:spcBef>
              <a:spcAft>
                <a:spcPts val="0"/>
              </a:spcAft>
              <a:buSzPts val="1400"/>
              <a:buNone/>
            </a:lvl8pPr>
            <a:lvl9pPr lvl="8">
              <a:spcBef>
                <a:spcPts val="0"/>
              </a:spcBef>
              <a:spcAft>
                <a:spcPts val="0"/>
              </a:spcAft>
              <a:buSzPts val="1400"/>
              <a:buNone/>
            </a:lvl9pPr>
          </a:lstStyle>
          <a:p/>
        </p:txBody>
      </p:sp>
      <p:sp>
        <p:nvSpPr>
          <p:cNvPr id="1048840" name="Google Shape;76;p12"/>
          <p:cNvSpPr>
            <a:spLocks noGrp="1" noEditPoints="1"/>
          </p:cNvSpPr>
          <p:nvPr>
            <p:ph type="body" idx="1"/>
          </p:nvPr>
        </p:nvSpPr>
        <p:spPr>
          <a:xfrm rot="5400000">
            <a:off x="541338" y="190500"/>
            <a:ext cx="5851525" cy="6019800"/>
          </a:xfrm>
          <a:prstGeom prst="rect"/>
          <a:noFill/>
          <a:ln>
            <a:noFill/>
          </a:ln>
        </p:spPr>
        <p:txBody>
          <a:bodyPr anchor="t" bIns="45700" lIns="91425" rIns="91425" spcFirstLastPara="1" tIns="45700" wrap="square">
            <a:normAutofit/>
          </a:bodyPr>
          <a:lstStyle>
            <a:lvl1pPr algn="l" indent="-342900" marL="457200">
              <a:spcBef>
                <a:spcPts val="360"/>
              </a:spcBef>
              <a:spcAft>
                <a:spcPts val="0"/>
              </a:spcAft>
              <a:buClr>
                <a:schemeClr val="dk1"/>
              </a:buClr>
              <a:buSzPts val="1800"/>
              <a:buChar char="•"/>
            </a:lvl1pPr>
            <a:lvl2pPr algn="l" indent="-342900" lvl="1" marL="914400">
              <a:spcBef>
                <a:spcPts val="360"/>
              </a:spcBef>
              <a:spcAft>
                <a:spcPts val="0"/>
              </a:spcAft>
              <a:buClr>
                <a:schemeClr val="dk1"/>
              </a:buClr>
              <a:buSzPts val="1800"/>
              <a:buChar char="–"/>
            </a:lvl2pPr>
            <a:lvl3pPr algn="l" indent="-342900" lvl="2" marL="1371600">
              <a:spcBef>
                <a:spcPts val="360"/>
              </a:spcBef>
              <a:spcAft>
                <a:spcPts val="0"/>
              </a:spcAft>
              <a:buClr>
                <a:schemeClr val="dk1"/>
              </a:buClr>
              <a:buSzPts val="1800"/>
              <a:buChar char="•"/>
            </a:lvl3pPr>
            <a:lvl4pPr algn="l" indent="-342900" lvl="3" marL="1828800">
              <a:spcBef>
                <a:spcPts val="360"/>
              </a:spcBef>
              <a:spcAft>
                <a:spcPts val="0"/>
              </a:spcAft>
              <a:buClr>
                <a:schemeClr val="dk1"/>
              </a:buClr>
              <a:buSzPts val="1800"/>
              <a:buChar char="–"/>
            </a:lvl4pPr>
            <a:lvl5pPr algn="l" indent="-342900" lvl="4" marL="2286000">
              <a:spcBef>
                <a:spcPts val="360"/>
              </a:spcBef>
              <a:spcAft>
                <a:spcPts val="0"/>
              </a:spcAft>
              <a:buClr>
                <a:schemeClr val="dk1"/>
              </a:buClr>
              <a:buSzPts val="1800"/>
              <a:buChar char="»"/>
            </a:lvl5pPr>
            <a:lvl6pPr algn="l" indent="-342900" lvl="5" marL="2743200">
              <a:spcBef>
                <a:spcPts val="360"/>
              </a:spcBef>
              <a:spcAft>
                <a:spcPts val="0"/>
              </a:spcAft>
              <a:buClr>
                <a:schemeClr val="dk1"/>
              </a:buClr>
              <a:buSzPts val="1800"/>
              <a:buChar char="•"/>
            </a:lvl6pPr>
            <a:lvl7pPr algn="l" indent="-342900" lvl="6" marL="3200400">
              <a:spcBef>
                <a:spcPts val="360"/>
              </a:spcBef>
              <a:spcAft>
                <a:spcPts val="0"/>
              </a:spcAft>
              <a:buClr>
                <a:schemeClr val="dk1"/>
              </a:buClr>
              <a:buSzPts val="1800"/>
              <a:buChar char="•"/>
            </a:lvl7pPr>
            <a:lvl8pPr algn="l" indent="-342900" lvl="7" marL="3657600">
              <a:spcBef>
                <a:spcPts val="360"/>
              </a:spcBef>
              <a:spcAft>
                <a:spcPts val="0"/>
              </a:spcAft>
              <a:buClr>
                <a:schemeClr val="dk1"/>
              </a:buClr>
              <a:buSzPts val="1800"/>
              <a:buChar char="•"/>
            </a:lvl8pPr>
            <a:lvl9pPr algn="l" indent="-342900" lvl="8" marL="4114800">
              <a:spcBef>
                <a:spcPts val="360"/>
              </a:spcBef>
              <a:spcAft>
                <a:spcPts val="0"/>
              </a:spcAft>
              <a:buClr>
                <a:schemeClr val="dk1"/>
              </a:buClr>
              <a:buSzPts val="1800"/>
              <a:buChar char="•"/>
            </a:lvl9pPr>
          </a:lstStyle>
          <a:p>
            <a:pPr lvl="0"/>
          </a:p>
        </p:txBody>
      </p:sp>
      <p:sp>
        <p:nvSpPr>
          <p:cNvPr id="1048841" name="Google Shape;77;p12"/>
          <p:cNvSpPr>
            <a:spLocks noGrp="1" noEditPoints="1"/>
          </p:cNvSpPr>
          <p:nvPr>
            <p:ph type="dt" idx="10"/>
          </p:nvPr>
        </p:nvSpPr>
        <p:spPr>
          <a:xfrm>
            <a:off x="457200" y="6356350"/>
            <a:ext cx="2133600" cy="365125"/>
          </a:xfrm>
          <a:prstGeom prst="rect"/>
          <a:noFill/>
          <a:ln>
            <a:noFill/>
          </a:ln>
        </p:spPr>
        <p:txBody>
          <a:bodyPr anchor="ctr" bIns="45700" lIns="91425" rIns="91425" spcFirstLastPara="1" tIns="45700" wrap="square">
            <a:noAutofit/>
          </a:bodyPr>
          <a:lstStyle>
            <a:lvl1pPr algn="l">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42" name="Google Shape;78;p12"/>
          <p:cNvSpPr>
            <a:spLocks noGrp="1" noEditPoints="1"/>
          </p:cNvSpPr>
          <p:nvPr>
            <p:ph type="ftr" idx="11"/>
          </p:nvPr>
        </p:nvSpPr>
        <p:spPr>
          <a:xfrm>
            <a:off x="3124200" y="6356350"/>
            <a:ext cx="2895600" cy="365125"/>
          </a:xfrm>
          <a:prstGeom prst="rect"/>
          <a:noFill/>
          <a:ln>
            <a:noFill/>
          </a:ln>
        </p:spPr>
        <p:txBody>
          <a:bodyPr anchor="ctr" bIns="45700" lIns="91425" rIns="91425" spcFirstLastPara="1" tIns="45700" wrap="square">
            <a:noAutofit/>
          </a:bodyPr>
          <a:lstStyle>
            <a:lvl1pPr algn="ctr">
              <a:spcBef>
                <a:spcPts val="0"/>
              </a:spcBef>
              <a:spcAft>
                <a:spcPts val="0"/>
              </a:spcAft>
              <a:buSzPts val="1400"/>
              <a:buNone/>
            </a:lvl1pPr>
            <a:lvl2pPr algn="l" lvl="1">
              <a:spcBef>
                <a:spcPts val="0"/>
              </a:spcBef>
              <a:spcAft>
                <a:spcPts val="0"/>
              </a:spcAft>
              <a:buSzPts val="1400"/>
              <a:buNone/>
            </a:lvl2pPr>
            <a:lvl3pPr algn="l" lvl="2">
              <a:spcBef>
                <a:spcPts val="0"/>
              </a:spcBef>
              <a:spcAft>
                <a:spcPts val="0"/>
              </a:spcAft>
              <a:buSzPts val="1400"/>
              <a:buNone/>
            </a:lvl3pPr>
            <a:lvl4pPr algn="l" lvl="3">
              <a:spcBef>
                <a:spcPts val="0"/>
              </a:spcBef>
              <a:spcAft>
                <a:spcPts val="0"/>
              </a:spcAft>
              <a:buSzPts val="1400"/>
              <a:buNone/>
            </a:lvl4pPr>
            <a:lvl5pPr algn="l" lvl="4">
              <a:spcBef>
                <a:spcPts val="0"/>
              </a:spcBef>
              <a:spcAft>
                <a:spcPts val="0"/>
              </a:spcAft>
              <a:buSzPts val="1400"/>
              <a:buNone/>
            </a:lvl5pPr>
            <a:lvl6pPr algn="l" lvl="5">
              <a:spcBef>
                <a:spcPts val="0"/>
              </a:spcBef>
              <a:spcAft>
                <a:spcPts val="0"/>
              </a:spcAft>
              <a:buSzPts val="1400"/>
              <a:buNone/>
            </a:lvl6pPr>
            <a:lvl7pPr algn="l" lvl="6">
              <a:spcBef>
                <a:spcPts val="0"/>
              </a:spcBef>
              <a:spcAft>
                <a:spcPts val="0"/>
              </a:spcAft>
              <a:buSzPts val="1400"/>
              <a:buNone/>
            </a:lvl7pPr>
            <a:lvl8pPr algn="l" lvl="7">
              <a:spcBef>
                <a:spcPts val="0"/>
              </a:spcBef>
              <a:spcAft>
                <a:spcPts val="0"/>
              </a:spcAft>
              <a:buSzPts val="1400"/>
              <a:buNone/>
            </a:lvl8pPr>
            <a:lvl9pPr algn="l" lvl="8">
              <a:spcBef>
                <a:spcPts val="0"/>
              </a:spcBef>
              <a:spcAft>
                <a:spcPts val="0"/>
              </a:spcAft>
              <a:buSzPts val="1400"/>
              <a:buNone/>
            </a:lvl9pPr>
          </a:lstStyle>
          <a:p/>
        </p:txBody>
      </p:sp>
      <p:sp>
        <p:nvSpPr>
          <p:cNvPr id="1048843" name="Google Shape;79;p12"/>
          <p:cNvSpPr>
            <a:spLocks noGrp="1" noEditPoints="1"/>
          </p:cNvSpPr>
          <p:nvPr>
            <p:ph type="sldNum" idx="12"/>
          </p:nvPr>
        </p:nvSpPr>
        <p:spPr>
          <a:xfrm>
            <a:off x="6553200" y="6356350"/>
            <a:ext cx="2133600" cy="365125"/>
          </a:xfrm>
          <a:prstGeom prst="rect"/>
          <a:noFill/>
          <a:ln>
            <a:noFill/>
          </a:ln>
        </p:spPr>
        <p:txBody>
          <a:bodyPr anchor="ctr" bIns="45700" lIns="91425" rIns="91425" spcFirstLastPara="1" tIns="45700" wrap="square">
            <a:noAutofit/>
          </a:bodyPr>
          <a:lstStyle>
            <a:lvl1pPr algn="r" indent="0" marL="0">
              <a:spcBef>
                <a:spcPts val="0"/>
              </a:spcBef>
              <a:buNone/>
            </a:lvl1pPr>
            <a:lvl2pPr algn="r" indent="0" lvl="1" marL="0">
              <a:spcBef>
                <a:spcPts val="0"/>
              </a:spcBef>
              <a:buNone/>
            </a:lvl2pPr>
            <a:lvl3pPr algn="r" indent="0" lvl="2" marL="0">
              <a:spcBef>
                <a:spcPts val="0"/>
              </a:spcBef>
              <a:buNone/>
            </a:lvl3pPr>
            <a:lvl4pPr algn="r" indent="0" lvl="3" marL="0">
              <a:spcBef>
                <a:spcPts val="0"/>
              </a:spcBef>
              <a:buNone/>
            </a:lvl4pPr>
            <a:lvl5pPr algn="r" indent="0" lvl="4" marL="0">
              <a:spcBef>
                <a:spcPts val="0"/>
              </a:spcBef>
              <a:buNone/>
            </a:lvl5pPr>
            <a:lvl6pPr algn="r" indent="0" lvl="5" marL="0">
              <a:spcBef>
                <a:spcPts val="0"/>
              </a:spcBef>
              <a:buNone/>
            </a:lvl6pPr>
            <a:lvl7pPr algn="r" indent="0" lvl="6" marL="0">
              <a:spcBef>
                <a:spcPts val="0"/>
              </a:spcBef>
              <a:buNone/>
            </a:lvl7pPr>
            <a:lvl8pPr algn="r" indent="0" lvl="7" marL="0">
              <a:spcBef>
                <a:spcPts val="0"/>
              </a:spcBef>
              <a:buNone/>
            </a:lvl8pPr>
            <a:lvl9pPr algn="r" indent="0" lvl="8" marL="0">
              <a:spcBef>
                <a:spcPts val="0"/>
              </a:spcBef>
              <a:buNone/>
            </a:lvl9pPr>
          </a:lstStyle>
          <a:p>
            <a:pPr algn="r" indent="0" marL="0" rtl="0">
              <a:spcBef>
                <a:spcPts val="0"/>
              </a:spcBef>
              <a:spcAft>
                <a:spcPts val="0"/>
              </a:spcAft>
              <a:buNone/>
            </a:pPr>
            <a:fld id="{00000000-1234-1234-1234-123412341234}" type="slidenum">
              <a:rPr lang="en-US"/>
              <a:t>‹#›</a:t>
            </a:fld>
            <a:endParaRPr lang="en-US"/>
          </a:p>
        </p:txBody>
      </p:sp>
    </p:spTree>
  </p:cSld>
  <p:clrMapOvr>
    <a:masterClrMapping/>
  </p:clrMapOvr>
  <p:hf dt="0" ftr="0" hdr="0" sldNum="0"/>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p:bgPr>
    </p:bg>
    <p:spTree>
      <p:nvGrpSpPr>
        <p:cNvPr id="12" name=""/>
        <p:cNvGrpSpPr/>
        <p:nvPr/>
      </p:nvGrpSpPr>
      <p:grpSpPr>
        <a:xfrm>
          <a:off x="0" y="0"/>
          <a:ext cx="0" cy="0"/>
          <a:chOff x="0" y="0"/>
          <a:chExt cx="0" cy="0"/>
        </a:xfrm>
      </p:grpSpPr>
      <p:sp>
        <p:nvSpPr>
          <p:cNvPr id="1048576" name="Google Shape;6;p1"/>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lstStyle>
            <a:lvl1pPr algn="ctr" marR="0" rtl="0">
              <a:spcBef>
                <a:spcPts val="0"/>
              </a:spcBef>
              <a:spcAft>
                <a:spcPts val="0"/>
              </a:spcAft>
              <a:buClr>
                <a:schemeClr val="dk1"/>
              </a:buClr>
              <a:buSzPts val="4400"/>
              <a:buFont typeface="Calibri"/>
              <a:buNone/>
              <a:defRPr b="0" cap="none" sz="4400" i="0" strike="noStrike" u="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048577" name="Google Shape;7;p1"/>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lstStyle>
            <a:lvl1pPr algn="l" indent="-431800" marL="457200" marR="0" rtl="0">
              <a:spcBef>
                <a:spcPts val="640"/>
              </a:spcBef>
              <a:spcAft>
                <a:spcPts val="0"/>
              </a:spcAft>
              <a:buClr>
                <a:schemeClr val="dk1"/>
              </a:buClr>
              <a:buSzPts val="3200"/>
              <a:buFont typeface="Arial"/>
              <a:buChar char="•"/>
              <a:defRPr b="0" cap="none" sz="3200" i="0" strike="noStrike" u="none">
                <a:solidFill>
                  <a:schemeClr val="dk1"/>
                </a:solidFill>
                <a:latin typeface="Calibri"/>
                <a:ea typeface="Calibri"/>
                <a:cs typeface="Calibri"/>
                <a:sym typeface="Calibri"/>
              </a:defRPr>
            </a:lvl1pPr>
            <a:lvl2pPr algn="l" indent="-406400" lvl="1" marL="914400" marR="0" rtl="0">
              <a:spcBef>
                <a:spcPts val="560"/>
              </a:spcBef>
              <a:spcAft>
                <a:spcPts val="0"/>
              </a:spcAft>
              <a:buClr>
                <a:schemeClr val="dk1"/>
              </a:buClr>
              <a:buSzPts val="2800"/>
              <a:buFont typeface="Arial"/>
              <a:buChar char="–"/>
              <a:defRPr b="0" cap="none" sz="2800" i="0" strike="noStrike" u="none">
                <a:solidFill>
                  <a:schemeClr val="dk1"/>
                </a:solidFill>
                <a:latin typeface="Calibri"/>
                <a:ea typeface="Calibri"/>
                <a:cs typeface="Calibri"/>
                <a:sym typeface="Calibri"/>
              </a:defRPr>
            </a:lvl2pPr>
            <a:lvl3pPr algn="l" indent="-381000" lvl="2" marL="1371600" marR="0" rtl="0">
              <a:spcBef>
                <a:spcPts val="480"/>
              </a:spcBef>
              <a:spcAft>
                <a:spcPts val="0"/>
              </a:spcAft>
              <a:buClr>
                <a:schemeClr val="dk1"/>
              </a:buClr>
              <a:buSzPts val="2400"/>
              <a:buFont typeface="Arial"/>
              <a:buChar char="•"/>
              <a:defRPr b="0" cap="none" sz="2400" i="0" strike="noStrike" u="none">
                <a:solidFill>
                  <a:schemeClr val="dk1"/>
                </a:solidFill>
                <a:latin typeface="Calibri"/>
                <a:ea typeface="Calibri"/>
                <a:cs typeface="Calibri"/>
                <a:sym typeface="Calibri"/>
              </a:defRPr>
            </a:lvl3pPr>
            <a:lvl4pPr algn="l" indent="-355600" lvl="3" marL="1828800" marR="0" rtl="0">
              <a:spcBef>
                <a:spcPts val="400"/>
              </a:spcBef>
              <a:spcAft>
                <a:spcPts val="0"/>
              </a:spcAft>
              <a:buClr>
                <a:schemeClr val="dk1"/>
              </a:buClr>
              <a:buSzPts val="2000"/>
              <a:buFont typeface="Arial"/>
              <a:buChar char="–"/>
              <a:defRPr b="0" cap="none" sz="2000" i="0" strike="noStrike" u="none">
                <a:solidFill>
                  <a:schemeClr val="dk1"/>
                </a:solidFill>
                <a:latin typeface="Calibri"/>
                <a:ea typeface="Calibri"/>
                <a:cs typeface="Calibri"/>
                <a:sym typeface="Calibri"/>
              </a:defRPr>
            </a:lvl4pPr>
            <a:lvl5pPr algn="l" indent="-355600" lvl="4" marL="2286000" marR="0" rtl="0">
              <a:spcBef>
                <a:spcPts val="400"/>
              </a:spcBef>
              <a:spcAft>
                <a:spcPts val="0"/>
              </a:spcAft>
              <a:buClr>
                <a:schemeClr val="dk1"/>
              </a:buClr>
              <a:buSzPts val="2000"/>
              <a:buFont typeface="Arial"/>
              <a:buChar char="»"/>
              <a:defRPr b="0" cap="none" sz="2000" i="0" strike="noStrike" u="none">
                <a:solidFill>
                  <a:schemeClr val="dk1"/>
                </a:solidFill>
                <a:latin typeface="Calibri"/>
                <a:ea typeface="Calibri"/>
                <a:cs typeface="Calibri"/>
                <a:sym typeface="Calibri"/>
              </a:defRPr>
            </a:lvl5pPr>
            <a:lvl6pPr algn="l" indent="-355600" lvl="5" marL="2743200" marR="0" rtl="0">
              <a:spcBef>
                <a:spcPts val="400"/>
              </a:spcBef>
              <a:spcAft>
                <a:spcPts val="0"/>
              </a:spcAft>
              <a:buClr>
                <a:schemeClr val="dk1"/>
              </a:buClr>
              <a:buSzPts val="2000"/>
              <a:buFont typeface="Arial"/>
              <a:buChar char="•"/>
              <a:defRPr b="0" cap="none" sz="2000" i="0" strike="noStrike" u="none">
                <a:solidFill>
                  <a:schemeClr val="dk1"/>
                </a:solidFill>
                <a:latin typeface="Calibri"/>
                <a:ea typeface="Calibri"/>
                <a:cs typeface="Calibri"/>
                <a:sym typeface="Calibri"/>
              </a:defRPr>
            </a:lvl6pPr>
            <a:lvl7pPr algn="l" indent="-355600" lvl="6" marL="3200400" marR="0" rtl="0">
              <a:spcBef>
                <a:spcPts val="400"/>
              </a:spcBef>
              <a:spcAft>
                <a:spcPts val="0"/>
              </a:spcAft>
              <a:buClr>
                <a:schemeClr val="dk1"/>
              </a:buClr>
              <a:buSzPts val="2000"/>
              <a:buFont typeface="Arial"/>
              <a:buChar char="•"/>
              <a:defRPr b="0" cap="none" sz="2000" i="0" strike="noStrike" u="none">
                <a:solidFill>
                  <a:schemeClr val="dk1"/>
                </a:solidFill>
                <a:latin typeface="Calibri"/>
                <a:ea typeface="Calibri"/>
                <a:cs typeface="Calibri"/>
                <a:sym typeface="Calibri"/>
              </a:defRPr>
            </a:lvl7pPr>
            <a:lvl8pPr algn="l" indent="-355600" lvl="7" marL="3657600" marR="0" rtl="0">
              <a:spcBef>
                <a:spcPts val="400"/>
              </a:spcBef>
              <a:spcAft>
                <a:spcPts val="0"/>
              </a:spcAft>
              <a:buClr>
                <a:schemeClr val="dk1"/>
              </a:buClr>
              <a:buSzPts val="2000"/>
              <a:buFont typeface="Arial"/>
              <a:buChar char="•"/>
              <a:defRPr b="0" cap="none" sz="2000" i="0" strike="noStrike" u="none">
                <a:solidFill>
                  <a:schemeClr val="dk1"/>
                </a:solidFill>
                <a:latin typeface="Calibri"/>
                <a:ea typeface="Calibri"/>
                <a:cs typeface="Calibri"/>
                <a:sym typeface="Calibri"/>
              </a:defRPr>
            </a:lvl8pPr>
            <a:lvl9pPr algn="l" indent="-355600" lvl="8" marL="4114800" marR="0" rtl="0">
              <a:spcBef>
                <a:spcPts val="400"/>
              </a:spcBef>
              <a:spcAft>
                <a:spcPts val="0"/>
              </a:spcAft>
              <a:buClr>
                <a:schemeClr val="dk1"/>
              </a:buClr>
              <a:buSzPts val="2000"/>
              <a:buFont typeface="Arial"/>
              <a:buChar char="•"/>
              <a:defRPr b="0" cap="none" sz="2000" i="0" strike="noStrike" u="none">
                <a:solidFill>
                  <a:schemeClr val="dk1"/>
                </a:solidFill>
                <a:latin typeface="Calibri"/>
                <a:ea typeface="Calibri"/>
                <a:cs typeface="Calibri"/>
                <a:sym typeface="Calibri"/>
              </a:defRPr>
            </a:lvl9pPr>
          </a:lstStyle>
          <a:p>
            <a:pPr lvl="0"/>
          </a:p>
        </p:txBody>
      </p:sp>
      <p:sp>
        <p:nvSpPr>
          <p:cNvPr id="1048578" name="Google Shape;8;p1"/>
          <p:cNvSpPr>
            <a:spLocks noGrp="1" noEditPoints="1"/>
          </p:cNvSpPr>
          <p:nvPr>
            <p:ph type="dt" idx="10"/>
          </p:nvPr>
        </p:nvSpPr>
        <p:spPr>
          <a:xfrm>
            <a:off x="457200" y="6356350"/>
            <a:ext cx="2133600" cy="365125"/>
          </a:xfrm>
          <a:prstGeom prst="rect"/>
          <a:noFill/>
          <a:ln>
            <a:noFill/>
          </a:ln>
        </p:spPr>
        <p:txBody>
          <a:bodyPr anchor="ctr" bIns="45700" lIns="91425" rIns="91425" spcFirstLastPara="1" tIns="45700" wrap="square">
            <a:noAutofit/>
          </a:bodyPr>
          <a:lstStyle>
            <a:lvl1pPr algn="l" marR="0" rtl="0">
              <a:spcBef>
                <a:spcPts val="0"/>
              </a:spcBef>
              <a:spcAft>
                <a:spcPts val="0"/>
              </a:spcAft>
              <a:buSzPts val="1400"/>
              <a:buNone/>
              <a:defRPr b="0" cap="none" sz="1200" i="0" strike="noStrike" u="none">
                <a:solidFill>
                  <a:srgbClr val="888888"/>
                </a:solidFill>
                <a:latin typeface="Calibri"/>
                <a:ea typeface="Calibri"/>
                <a:cs typeface="Calibri"/>
                <a:sym typeface="Calibri"/>
              </a:defRPr>
            </a:lvl1pPr>
            <a:lvl2pPr algn="l" lvl="1"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2pPr>
            <a:lvl3pPr algn="l" lvl="2"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3pPr>
            <a:lvl4pPr algn="l" lvl="3"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4pPr>
            <a:lvl5pPr algn="l" lvl="4"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5pPr>
            <a:lvl6pPr algn="l" lvl="5"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6pPr>
            <a:lvl7pPr algn="l" lvl="6"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7pPr>
            <a:lvl8pPr algn="l" lvl="7"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8pPr>
            <a:lvl9pPr algn="l" lvl="8"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9pPr>
          </a:lstStyle>
          <a:p/>
        </p:txBody>
      </p:sp>
      <p:sp>
        <p:nvSpPr>
          <p:cNvPr id="1048579" name="Google Shape;9;p1"/>
          <p:cNvSpPr>
            <a:spLocks noGrp="1" noEditPoints="1"/>
          </p:cNvSpPr>
          <p:nvPr>
            <p:ph type="ftr" idx="11"/>
          </p:nvPr>
        </p:nvSpPr>
        <p:spPr>
          <a:xfrm>
            <a:off x="3124200" y="6356350"/>
            <a:ext cx="2895600" cy="365125"/>
          </a:xfrm>
          <a:prstGeom prst="rect"/>
          <a:noFill/>
          <a:ln>
            <a:noFill/>
          </a:ln>
        </p:spPr>
        <p:txBody>
          <a:bodyPr anchor="ctr" bIns="45700" lIns="91425" rIns="91425" spcFirstLastPara="1" tIns="45700" wrap="square">
            <a:noAutofit/>
          </a:bodyPr>
          <a:lstStyle>
            <a:lvl1pPr algn="ctr" marR="0" rtl="0">
              <a:spcBef>
                <a:spcPts val="0"/>
              </a:spcBef>
              <a:spcAft>
                <a:spcPts val="0"/>
              </a:spcAft>
              <a:buSzPts val="1400"/>
              <a:buNone/>
              <a:defRPr b="0" cap="none" sz="1200" i="0" strike="noStrike" u="none">
                <a:solidFill>
                  <a:srgbClr val="888888"/>
                </a:solidFill>
                <a:latin typeface="Calibri"/>
                <a:ea typeface="Calibri"/>
                <a:cs typeface="Calibri"/>
                <a:sym typeface="Calibri"/>
              </a:defRPr>
            </a:lvl1pPr>
            <a:lvl2pPr algn="l" lvl="1"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2pPr>
            <a:lvl3pPr algn="l" lvl="2"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3pPr>
            <a:lvl4pPr algn="l" lvl="3"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4pPr>
            <a:lvl5pPr algn="l" lvl="4"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5pPr>
            <a:lvl6pPr algn="l" lvl="5"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6pPr>
            <a:lvl7pPr algn="l" lvl="6"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7pPr>
            <a:lvl8pPr algn="l" lvl="7"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8pPr>
            <a:lvl9pPr algn="l" lvl="8" marR="0" rtl="0">
              <a:spcBef>
                <a:spcPts val="0"/>
              </a:spcBef>
              <a:spcAft>
                <a:spcPts val="0"/>
              </a:spcAft>
              <a:buSzPts val="1400"/>
              <a:buNone/>
              <a:defRPr b="0" cap="none" sz="1800" i="0" strike="noStrike" u="none">
                <a:solidFill>
                  <a:schemeClr val="dk1"/>
                </a:solidFill>
                <a:latin typeface="Calibri"/>
                <a:ea typeface="Calibri"/>
                <a:cs typeface="Calibri"/>
                <a:sym typeface="Calibri"/>
              </a:defRPr>
            </a:lvl9pPr>
          </a:lstStyle>
          <a:p/>
        </p:txBody>
      </p:sp>
      <p:sp>
        <p:nvSpPr>
          <p:cNvPr id="1048580" name="Google Shape;10;p1"/>
          <p:cNvSpPr>
            <a:spLocks noGrp="1" noEditPoints="1"/>
          </p:cNvSpPr>
          <p:nvPr>
            <p:ph type="sldNum" idx="12"/>
          </p:nvPr>
        </p:nvSpPr>
        <p:spPr>
          <a:xfrm>
            <a:off x="6553200" y="6356350"/>
            <a:ext cx="2133600" cy="365125"/>
          </a:xfrm>
          <a:prstGeom prst="rect"/>
          <a:noFill/>
          <a:ln>
            <a:noFill/>
          </a:ln>
        </p:spPr>
        <p:txBody>
          <a:bodyPr anchor="ctr" bIns="45700" lIns="91425" rIns="91425" spcFirstLastPara="1" tIns="45700" wrap="square">
            <a:noAutofit/>
          </a:bodyPr>
          <a:lstStyle>
            <a:lvl1pPr algn="r" indent="0" marL="0" marR="0" rtl="0">
              <a:spcBef>
                <a:spcPts val="0"/>
              </a:spcBef>
              <a:buNone/>
              <a:defRPr b="0" cap="none" sz="1200" i="0" strike="noStrike" u="none">
                <a:solidFill>
                  <a:srgbClr val="888888"/>
                </a:solidFill>
                <a:latin typeface="Calibri"/>
                <a:ea typeface="Calibri"/>
                <a:cs typeface="Calibri"/>
                <a:sym typeface="Calibri"/>
              </a:defRPr>
            </a:lvl1pPr>
            <a:lvl2pPr algn="r" indent="0" lvl="1" marL="0" marR="0" rtl="0">
              <a:spcBef>
                <a:spcPts val="0"/>
              </a:spcBef>
              <a:buNone/>
              <a:defRPr b="0" cap="none" sz="1200" i="0" strike="noStrike" u="none">
                <a:solidFill>
                  <a:srgbClr val="888888"/>
                </a:solidFill>
                <a:latin typeface="Calibri"/>
                <a:ea typeface="Calibri"/>
                <a:cs typeface="Calibri"/>
                <a:sym typeface="Calibri"/>
              </a:defRPr>
            </a:lvl2pPr>
            <a:lvl3pPr algn="r" indent="0" lvl="2" marL="0" marR="0" rtl="0">
              <a:spcBef>
                <a:spcPts val="0"/>
              </a:spcBef>
              <a:buNone/>
              <a:defRPr b="0" cap="none" sz="1200" i="0" strike="noStrike" u="none">
                <a:solidFill>
                  <a:srgbClr val="888888"/>
                </a:solidFill>
                <a:latin typeface="Calibri"/>
                <a:ea typeface="Calibri"/>
                <a:cs typeface="Calibri"/>
                <a:sym typeface="Calibri"/>
              </a:defRPr>
            </a:lvl3pPr>
            <a:lvl4pPr algn="r" indent="0" lvl="3" marL="0" marR="0" rtl="0">
              <a:spcBef>
                <a:spcPts val="0"/>
              </a:spcBef>
              <a:buNone/>
              <a:defRPr b="0" cap="none" sz="1200" i="0" strike="noStrike" u="none">
                <a:solidFill>
                  <a:srgbClr val="888888"/>
                </a:solidFill>
                <a:latin typeface="Calibri"/>
                <a:ea typeface="Calibri"/>
                <a:cs typeface="Calibri"/>
                <a:sym typeface="Calibri"/>
              </a:defRPr>
            </a:lvl4pPr>
            <a:lvl5pPr algn="r" indent="0" lvl="4" marL="0" marR="0" rtl="0">
              <a:spcBef>
                <a:spcPts val="0"/>
              </a:spcBef>
              <a:buNone/>
              <a:defRPr b="0" cap="none" sz="1200" i="0" strike="noStrike" u="none">
                <a:solidFill>
                  <a:srgbClr val="888888"/>
                </a:solidFill>
                <a:latin typeface="Calibri"/>
                <a:ea typeface="Calibri"/>
                <a:cs typeface="Calibri"/>
                <a:sym typeface="Calibri"/>
              </a:defRPr>
            </a:lvl5pPr>
            <a:lvl6pPr algn="r" indent="0" lvl="5" marL="0" marR="0" rtl="0">
              <a:spcBef>
                <a:spcPts val="0"/>
              </a:spcBef>
              <a:buNone/>
              <a:defRPr b="0" cap="none" sz="1200" i="0" strike="noStrike" u="none">
                <a:solidFill>
                  <a:srgbClr val="888888"/>
                </a:solidFill>
                <a:latin typeface="Calibri"/>
                <a:ea typeface="Calibri"/>
                <a:cs typeface="Calibri"/>
                <a:sym typeface="Calibri"/>
              </a:defRPr>
            </a:lvl6pPr>
            <a:lvl7pPr algn="r" indent="0" lvl="6" marL="0" marR="0" rtl="0">
              <a:spcBef>
                <a:spcPts val="0"/>
              </a:spcBef>
              <a:buNone/>
              <a:defRPr b="0" cap="none" sz="1200" i="0" strike="noStrike" u="none">
                <a:solidFill>
                  <a:srgbClr val="888888"/>
                </a:solidFill>
                <a:latin typeface="Calibri"/>
                <a:ea typeface="Calibri"/>
                <a:cs typeface="Calibri"/>
                <a:sym typeface="Calibri"/>
              </a:defRPr>
            </a:lvl7pPr>
            <a:lvl8pPr algn="r" indent="0" lvl="7" marL="0" marR="0" rtl="0">
              <a:spcBef>
                <a:spcPts val="0"/>
              </a:spcBef>
              <a:buNone/>
              <a:defRPr b="0" cap="none" sz="1200" i="0" strike="noStrike" u="none">
                <a:solidFill>
                  <a:srgbClr val="888888"/>
                </a:solidFill>
                <a:latin typeface="Calibri"/>
                <a:ea typeface="Calibri"/>
                <a:cs typeface="Calibri"/>
                <a:sym typeface="Calibri"/>
              </a:defRPr>
            </a:lvl8pPr>
            <a:lvl9pPr algn="r" indent="0" lvl="8" marL="0" marR="0" rtl="0">
              <a:spcBef>
                <a:spcPts val="0"/>
              </a:spcBef>
              <a:buNone/>
              <a:defRPr b="0" cap="none" sz="1200" i="0" strike="noStrike" u="none">
                <a:solidFill>
                  <a:srgbClr val="888888"/>
                </a:solidFill>
                <a:latin typeface="Calibri"/>
                <a:ea typeface="Calibri"/>
                <a:cs typeface="Calibri"/>
                <a:sym typeface="Calibri"/>
              </a:defRPr>
            </a:lvl9pPr>
          </a:lstStyle>
          <a:p>
            <a:pPr algn="r" indent="0" marL="0" rtl="0">
              <a:spcBef>
                <a:spcPts val="0"/>
              </a:spcBef>
              <a:spcAft>
                <a:spcPts val="0"/>
              </a:spcAft>
              <a:buNone/>
            </a:pPr>
            <a:fld id="{00000000-1234-1234-1234-123412341234}" type="slidenum">
              <a:rPr lang="en-US"/>
              <a:t>‹#›</a:t>
            </a:fld>
            <a:endParaRPr lang="en-US"/>
          </a:p>
        </p:txBody>
      </p:sp>
    </p:spTree>
  </p:cSld>
  <p:clrMap accent1="accent1" accent2="accent2" accent3="accent3" accent4="accent4" accent5="accent5" accent6="accent6" bg1="lt1" bg2="dk2" tx1="dk1" tx2="lt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lvl1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titleStyle>
    <p:bodyStyle>
      <a:lvl1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bodyStyle>
    <p:otherStyle>
      <a:defPPr algn="l" marR="0" rtl="0">
        <a:lnSpc>
          <a:spcPct val="100000"/>
        </a:lnSpc>
        <a:spcBef>
          <a:spcPts val="0"/>
        </a:spcBef>
        <a:spcAft>
          <a:spcPts val="0"/>
        </a:spcAft>
      </a:defPPr>
      <a:lvl1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1pPr>
      <a:lvl2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2pPr>
      <a:lvl3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3pPr>
      <a:lvl4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4pPr>
      <a:lvl5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5pPr>
      <a:lvl6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6pPr>
      <a:lvl7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7pPr>
      <a:lvl8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8pPr>
      <a:lvl9pPr algn="l" marR="0" rtl="0">
        <a:lnSpc>
          <a:spcPct val="100000"/>
        </a:lnSpc>
        <a:spcBef>
          <a:spcPts val="0"/>
        </a:spcBef>
        <a:spcAft>
          <a:spcPts val="0"/>
        </a:spcAft>
        <a:buClr>
          <a:srgbClr val="000000"/>
        </a:buClr>
        <a:buFont typeface="Arial"/>
        <a:defRPr b="0" cap="none" sz="1400" i="0" strike="noStrike" u="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3.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image" Target="../media/image8.jpeg"/><Relationship Id="rId3" Type="http://schemas.openxmlformats.org/officeDocument/2006/relationships/slideLayout" Target="../slideLayouts/slideLayout3.xml"/><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image" Target="../media/image14.png"/><Relationship Id="rId3" Type="http://schemas.openxmlformats.org/officeDocument/2006/relationships/slideLayout" Target="../slideLayouts/slideLayout2.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7.jpeg"/><Relationship Id="rId2" Type="http://schemas.openxmlformats.org/officeDocument/2006/relationships/image" Target="../media/image15.pn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16.jpe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17.jpeg"/><Relationship Id="rId2" Type="http://schemas.openxmlformats.org/officeDocument/2006/relationships/image" Target="../media/image18.jpeg"/><Relationship Id="rId3" Type="http://schemas.openxmlformats.org/officeDocument/2006/relationships/image" Target="../media/image19.png"/><Relationship Id="rId4" Type="http://schemas.openxmlformats.org/officeDocument/2006/relationships/slideLayout" Target="../slideLayouts/slideLayout2.xml"/><Relationship Id="rId5"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0.jpeg"/><Relationship Id="rId2" Type="http://schemas.openxmlformats.org/officeDocument/2006/relationships/image" Target="../media/image21.png"/><Relationship Id="rId3" Type="http://schemas.openxmlformats.org/officeDocument/2006/relationships/slideLayout" Target="../slideLayouts/slideLayout2.xml"/><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2.jpe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3.png"/><Relationship Id="rId2" Type="http://schemas.openxmlformats.org/officeDocument/2006/relationships/slideLayout" Target="../slideLayouts/slideLayout2.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4.jpeg"/><Relationship Id="rId2" Type="http://schemas.openxmlformats.org/officeDocument/2006/relationships/slideLayout" Target="../slideLayouts/slideLayout2.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5.png"/><Relationship Id="rId2" Type="http://schemas.openxmlformats.org/officeDocument/2006/relationships/slideLayout" Target="../slideLayouts/slideLayout2.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6.jpeg"/><Relationship Id="rId2" Type="http://schemas.openxmlformats.org/officeDocument/2006/relationships/slideLayout" Target="../slideLayouts/slideLayout2.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27.png"/><Relationship Id="rId2" Type="http://schemas.openxmlformats.org/officeDocument/2006/relationships/image" Target="../media/image28.jpeg"/><Relationship Id="rId3" Type="http://schemas.openxmlformats.org/officeDocument/2006/relationships/slideLayout" Target="../slideLayouts/slideLayout3.xml"/><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29.jpeg"/><Relationship Id="rId2" Type="http://schemas.openxmlformats.org/officeDocument/2006/relationships/slideLayout" Target="../slideLayouts/slideLayout3.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0.jpe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2.jpeg"/><Relationship Id="rId2" Type="http://schemas.openxmlformats.org/officeDocument/2006/relationships/slideLayout" Target="../slideLayouts/slideLayout3.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3.jpeg"/><Relationship Id="rId2" Type="http://schemas.openxmlformats.org/officeDocument/2006/relationships/slideLayout" Target="../slideLayouts/slideLayout2.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image" Target="../media/image34.jpeg"/><Relationship Id="rId2" Type="http://schemas.openxmlformats.org/officeDocument/2006/relationships/slideLayout" Target="../slideLayouts/slideLayout2.xml"/><Relationship Id="rId3"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35.jpeg"/><Relationship Id="rId2" Type="http://schemas.openxmlformats.org/officeDocument/2006/relationships/slideLayout" Target="../slideLayouts/slideLayout2.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image36.jpeg"/><Relationship Id="rId2" Type="http://schemas.openxmlformats.org/officeDocument/2006/relationships/slideLayout" Target="../slideLayouts/slideLayout2.xml"/><Relationship Id="rId3"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37.jpeg"/><Relationship Id="rId2" Type="http://schemas.openxmlformats.org/officeDocument/2006/relationships/slideLayout" Target="../slideLayouts/slideLayout2.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38.png"/><Relationship Id="rId2" Type="http://schemas.openxmlformats.org/officeDocument/2006/relationships/slideLayout" Target="../slideLayouts/slideLayout2.xml"/><Relationship Id="rId3"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image" Target="../media/image39.jpeg"/><Relationship Id="rId2" Type="http://schemas.openxmlformats.org/officeDocument/2006/relationships/slideLayout" Target="../slideLayouts/slideLayout2.xml"/><Relationship Id="rId3"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0.jpeg"/><Relationship Id="rId2" Type="http://schemas.openxmlformats.org/officeDocument/2006/relationships/slideLayout" Target="../slideLayouts/slideLayout2.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2.xml"/><Relationship Id="rId3"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2.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3.jpeg"/><Relationship Id="rId2" Type="http://schemas.openxmlformats.org/officeDocument/2006/relationships/slideLayout" Target="../slideLayouts/slideLayout2.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44.jpeg"/><Relationship Id="rId2" Type="http://schemas.openxmlformats.org/officeDocument/2006/relationships/slideLayout" Target="../slideLayouts/slideLayout2.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45.jpeg"/><Relationship Id="rId2" Type="http://schemas.openxmlformats.org/officeDocument/2006/relationships/slideLayout" Target="../slideLayouts/slideLayout2.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image" Target="../media/image46.jpeg"/><Relationship Id="rId2" Type="http://schemas.openxmlformats.org/officeDocument/2006/relationships/slideLayout" Target="../slideLayouts/slideLayout2.xml"/><Relationship Id="rId3"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image" Target="../media/image47.jpeg"/><Relationship Id="rId2" Type="http://schemas.openxmlformats.org/officeDocument/2006/relationships/slideLayout" Target="../slideLayouts/slideLayout2.xml"/><Relationship Id="rId3"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image" Target="../media/image48.jpeg"/><Relationship Id="rId2" Type="http://schemas.openxmlformats.org/officeDocument/2006/relationships/slideLayout" Target="../slideLayouts/slideLayout2.xml"/><Relationship Id="rId3"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image" Target="../media/image49.jpeg"/><Relationship Id="rId2" Type="http://schemas.openxmlformats.org/officeDocument/2006/relationships/slideLayout" Target="../slideLayouts/slideLayout2.xml"/><Relationship Id="rId3"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86" name="Google Shape;84;p13"/>
          <p:cNvSpPr>
            <a:spLocks noGrp="1" noEditPoints="1"/>
          </p:cNvSpPr>
          <p:nvPr>
            <p:ph type="ctrTitle"/>
          </p:nvPr>
        </p:nvSpPr>
        <p:spPr>
          <a:xfrm>
            <a:off x="1767600" y="2134235"/>
            <a:ext cx="7772400" cy="1470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Examination of the Hip</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sp>
        <p:nvSpPr>
          <p:cNvPr id="1048594" name="Google Shape;90;p14"/>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Learning Objectives</a:t>
            </a:r>
          </a:p>
        </p:txBody>
      </p:sp>
      <p:sp>
        <p:nvSpPr>
          <p:cNvPr id="1048595" name="Google Shape;91;p14"/>
          <p:cNvSpPr>
            <a:spLocks noGrp="1" noEditPoints="1"/>
          </p:cNvSpPr>
          <p:nvPr>
            <p:ph type="body" idx="1"/>
          </p:nvPr>
        </p:nvSpPr>
        <p:spPr>
          <a:xfrm>
            <a:off x="457200" y="1600200"/>
            <a:ext cx="8229600" cy="4526100"/>
          </a:xfrm>
          <a:prstGeom prst="rect"/>
          <a:noFill/>
          <a:ln>
            <a:noFill/>
          </a:ln>
        </p:spPr>
        <p:txBody>
          <a:bodyPr anchor="t" bIns="45700" lIns="91425" rIns="91425" spcFirstLastPara="1" tIns="45700" wrap="square">
            <a:normAutofit/>
          </a:bodyPr>
          <a:p>
            <a:pPr algn="l" indent="0" marL="0" rtl="0">
              <a:spcBef>
                <a:spcPts val="0"/>
              </a:spcBef>
              <a:spcAft>
                <a:spcPts val="0"/>
              </a:spcAft>
              <a:buClr>
                <a:schemeClr val="dk1"/>
              </a:buClr>
              <a:buSzPts val="2000"/>
              <a:buNone/>
            </a:pPr>
            <a:endParaRPr sz="2000">
              <a:latin typeface="Arial"/>
              <a:ea typeface="Arial"/>
              <a:cs typeface="Arial"/>
              <a:sym typeface="Arial"/>
            </a:endParaRPr>
          </a:p>
          <a:p>
            <a:pPr algn="l" indent="-342900" marL="342900" rtl="0">
              <a:spcBef>
                <a:spcPts val="0"/>
              </a:spcBef>
              <a:spcAft>
                <a:spcPts val="0"/>
              </a:spcAft>
              <a:buClr>
                <a:schemeClr val="dk1"/>
              </a:buClr>
              <a:buSzPts val="2000"/>
              <a:buChar char="•"/>
            </a:pPr>
            <a:r>
              <a:rPr sz="2000" lang="en-US">
                <a:latin typeface="Arial"/>
                <a:ea typeface="Arial"/>
                <a:cs typeface="Arial"/>
                <a:sym typeface="Arial"/>
              </a:rPr>
              <a:t>Perform clinical examination of the hip</a:t>
            </a:r>
            <a:endParaRPr sz="2000">
              <a:latin typeface="Arial"/>
              <a:ea typeface="Arial"/>
              <a:cs typeface="Arial"/>
              <a:sym typeface="Arial"/>
            </a:endParaRP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Common deformities and abnormal gait patterns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Assess movements, limb length and special tests</a:t>
            </a:r>
          </a:p>
          <a:p>
            <a:pPr algn="l" indent="0" marL="342900" rtl="0">
              <a:spcBef>
                <a:spcPts val="1200"/>
              </a:spcBef>
              <a:spcAft>
                <a:spcPts val="0"/>
              </a:spcAft>
              <a:buNone/>
            </a:p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598" name="Google Shape;96;p15"/>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Clinical Approach</a:t>
            </a:r>
          </a:p>
        </p:txBody>
      </p:sp>
      <p:sp>
        <p:nvSpPr>
          <p:cNvPr id="1048599" name="Google Shape;97;p15"/>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History</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Gait assessment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Examination in standing position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Examination in supine and lateral positions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Measurements and special tests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Examination of adjacent joints and neurovascular status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sp>
        <p:nvSpPr>
          <p:cNvPr id="1048602" name="Google Shape;102;p16"/>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History: Presenting Complaints</a:t>
            </a:r>
          </a:p>
        </p:txBody>
      </p:sp>
      <p:sp>
        <p:nvSpPr>
          <p:cNvPr id="1048603" name="Google Shape;103;p16"/>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Pain: site, onset, duration, character and radiation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Limp and difficulty in walking</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Stiffness and restriction of activities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Swelling, deformity or shortening</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Instability, clicking or locking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606" name="Google Shape;108;p17"/>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History: Relevant Details</a:t>
            </a:r>
          </a:p>
        </p:txBody>
      </p:sp>
      <p:sp>
        <p:nvSpPr>
          <p:cNvPr id="1048607" name="Google Shape;109;p17"/>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Trauma or previous surgery</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Fever, constitutional symptoms and tuberculosis contact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Morning stiffness or polyarticular symptoms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Childhood hip disease</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Steroid use and other risk factors for avascular necrosis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sp>
        <p:nvSpPr>
          <p:cNvPr id="1048610" name="Google Shape;114;p18"/>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Pain Around the Hip</a:t>
            </a:r>
          </a:p>
        </p:txBody>
      </p:sp>
      <p:sp>
        <p:nvSpPr>
          <p:cNvPr id="1048611" name="Google Shape;115;p18"/>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Hip pathology commonly causes groin pain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Pain may radiate to thigh or knee</a:t>
            </a:r>
          </a:p>
          <a:p>
            <a:pPr algn="l" indent="-342900" marL="342900" rtl="0">
              <a:spcBef>
                <a:spcPts val="1200"/>
              </a:spcBef>
              <a:spcAft>
                <a:spcPts val="0"/>
              </a:spcAft>
              <a:buClr>
                <a:schemeClr val="dk1"/>
              </a:buClr>
              <a:buSzPts val="2000"/>
              <a:buChar char="•"/>
            </a:pPr>
            <a:r>
              <a:rPr altLang="en-GB" sz="2000" lang="en-US">
                <a:latin typeface="Arial"/>
                <a:ea typeface="Arial"/>
                <a:cs typeface="Arial"/>
                <a:sym typeface="Arial"/>
              </a:rPr>
              <a:t>Duration of pain</a:t>
            </a:r>
            <a:endParaRPr altLang="en-US" lang="zh-CN"/>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Lateral pain may arise from trochanteric structures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Posterior pain may originate from spine or sacroiliac region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Always examine the knee and lumbar spine</a:t>
            </a:r>
          </a:p>
        </p:txBody>
      </p:sp>
      <p:pic>
        <p:nvPicPr>
          <p:cNvPr id="2097152" name="Google Shape;116;p18"/>
          <p:cNvPicPr preferRelativeResize="0">
            <a:picLocks/>
          </p:cNvPicPr>
          <p:nvPr/>
        </p:nvPicPr>
        <p:blipFill>
          <a:blip xmlns:r="http://schemas.openxmlformats.org/officeDocument/2006/relationships" r:embed="rId1">
            <a:alphaModFix/>
          </a:blip>
          <a:srcRect/>
          <a:stretch>
            <a:fillRect/>
          </a:stretch>
        </p:blipFill>
        <p:spPr>
          <a:xfrm>
            <a:off x="6636852" y="3428998"/>
            <a:ext cx="5061849" cy="3144900"/>
          </a:xfrm>
          <a:prstGeom prst="rect"/>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95" name=""/>
        <p:cNvGrpSpPr/>
        <p:nvPr/>
      </p:nvGrpSpPr>
      <p:grpSpPr>
        <a:xfrm>
          <a:off x="0" y="0"/>
          <a:ext cx="0" cy="0"/>
          <a:chOff x="0" y="0"/>
          <a:chExt cx="0" cy="0"/>
        </a:xfrm>
      </p:grpSpPr>
      <p:pic>
        <p:nvPicPr>
          <p:cNvPr id="2097153" name="Google Shape;121;p19"/>
          <p:cNvPicPr preferRelativeResize="0">
            <a:picLocks/>
          </p:cNvPicPr>
          <p:nvPr/>
        </p:nvPicPr>
        <p:blipFill>
          <a:blip xmlns:r="http://schemas.openxmlformats.org/officeDocument/2006/relationships" r:embed="rId1">
            <a:alphaModFix/>
          </a:blip>
          <a:srcRect/>
          <a:stretch>
            <a:fillRect/>
          </a:stretch>
        </p:blipFill>
        <p:spPr>
          <a:xfrm>
            <a:off x="3072870" y="152400"/>
            <a:ext cx="5588976" cy="6553200"/>
          </a:xfrm>
          <a:prstGeom prst="rect"/>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98" name=""/>
        <p:cNvGrpSpPr/>
        <p:nvPr/>
      </p:nvGrpSpPr>
      <p:grpSpPr>
        <a:xfrm>
          <a:off x="0" y="0"/>
          <a:ext cx="0" cy="0"/>
          <a:chOff x="0" y="0"/>
          <a:chExt cx="0" cy="0"/>
        </a:xfrm>
      </p:grpSpPr>
      <p:sp>
        <p:nvSpPr>
          <p:cNvPr id="1048619" name="Google Shape;126;p20"/>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Gait Examination</a:t>
            </a:r>
          </a:p>
        </p:txBody>
      </p:sp>
      <p:sp>
        <p:nvSpPr>
          <p:cNvPr id="1048620" name="Google Shape;127;p20"/>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Observe the patient walking from front, side and behind</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Note stride length, stance phase and pelvic movement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Look for trunk lurch, circumduction and toe walking</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Compare both sides</a:t>
            </a:r>
          </a:p>
        </p:txBody>
      </p:sp>
      <p:pic>
        <p:nvPicPr>
          <p:cNvPr id="2097154" name="Google Shape;128;p20"/>
          <p:cNvPicPr preferRelativeResize="0">
            <a:picLocks/>
          </p:cNvPicPr>
          <p:nvPr/>
        </p:nvPicPr>
        <p:blipFill>
          <a:blip xmlns:r="http://schemas.openxmlformats.org/officeDocument/2006/relationships" r:embed="rId1">
            <a:alphaModFix/>
          </a:blip>
          <a:srcRect/>
          <a:stretch>
            <a:fillRect/>
          </a:stretch>
        </p:blipFill>
        <p:spPr>
          <a:xfrm>
            <a:off x="952325" y="3944575"/>
            <a:ext cx="10287000" cy="2732450"/>
          </a:xfrm>
          <a:prstGeom prst="rect"/>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01" name=""/>
        <p:cNvGrpSpPr/>
        <p:nvPr/>
      </p:nvGrpSpPr>
      <p:grpSpPr>
        <a:xfrm>
          <a:off x="0" y="0"/>
          <a:ext cx="0" cy="0"/>
          <a:chOff x="0" y="0"/>
          <a:chExt cx="0" cy="0"/>
        </a:xfrm>
      </p:grpSpPr>
      <p:pic>
        <p:nvPicPr>
          <p:cNvPr id="2097155" name="Google Shape;133;p21"/>
          <p:cNvPicPr preferRelativeResize="0">
            <a:picLocks/>
          </p:cNvPicPr>
          <p:nvPr/>
        </p:nvPicPr>
        <p:blipFill>
          <a:blip xmlns:r="http://schemas.openxmlformats.org/officeDocument/2006/relationships" r:embed="rId1">
            <a:alphaModFix/>
          </a:blip>
          <a:srcRect/>
          <a:stretch>
            <a:fillRect/>
          </a:stretch>
        </p:blipFill>
        <p:spPr>
          <a:xfrm>
            <a:off x="628775" y="653475"/>
            <a:ext cx="6770124" cy="6204525"/>
          </a:xfrm>
          <a:prstGeom prst="rect"/>
          <a:noFill/>
          <a:ln>
            <a:noFill/>
          </a:ln>
        </p:spPr>
      </p:pic>
      <p:sp>
        <p:nvSpPr>
          <p:cNvPr id="1048623" name="Google Shape;134;p21"/>
          <p:cNvSpPr txBox="1"/>
          <p:nvPr/>
        </p:nvSpPr>
        <p:spPr>
          <a:xfrm>
            <a:off x="4895188" y="2"/>
            <a:ext cx="6979500" cy="675300"/>
          </a:xfrm>
          <a:prstGeom prst="rect"/>
          <a:noFill/>
          <a:ln>
            <a:noFill/>
          </a:ln>
        </p:spPr>
        <p:txBody>
          <a:bodyPr anchor="t" bIns="91425" lIns="91425" rIns="91425" spcFirstLastPara="1" tIns="91425" wrap="square">
            <a:spAutoFit/>
          </a:bodyPr>
          <a:p>
            <a:pPr algn="l" indent="0" marL="0" rtl="0">
              <a:spcBef>
                <a:spcPts val="0"/>
              </a:spcBef>
              <a:spcAft>
                <a:spcPts val="0"/>
              </a:spcAft>
              <a:buNone/>
            </a:pPr>
            <a:r>
              <a:rPr sz="3200" lang="en-US">
                <a:solidFill>
                  <a:schemeClr val="dk1"/>
                </a:solidFill>
                <a:latin typeface="Calibri"/>
                <a:ea typeface="Calibri"/>
                <a:cs typeface="Calibri"/>
                <a:sym typeface="Calibri"/>
              </a:rPr>
              <a:t>Antalgic Gait</a:t>
            </a:r>
            <a:endParaRPr sz="3200">
              <a:solidFill>
                <a:schemeClr val="dk1"/>
              </a:solidFill>
              <a:latin typeface="Calibri"/>
              <a:ea typeface="Calibri"/>
              <a:cs typeface="Calibri"/>
              <a:sym typeface="Calibri"/>
            </a:endParaRPr>
          </a:p>
        </p:txBody>
      </p:sp>
      <p:sp>
        <p:nvSpPr>
          <p:cNvPr id="1048624" name="Google Shape;135;p21"/>
          <p:cNvSpPr txBox="1"/>
          <p:nvPr/>
        </p:nvSpPr>
        <p:spPr>
          <a:xfrm>
            <a:off x="7398900" y="933068"/>
            <a:ext cx="4792800" cy="4627850"/>
          </a:xfrm>
          <a:prstGeom prst="rect"/>
          <a:noFill/>
          <a:ln>
            <a:noFill/>
          </a:ln>
        </p:spPr>
        <p:txBody>
          <a:bodyPr anchor="t" bIns="91425" lIns="91425" rIns="91425" spcFirstLastPara="1" tIns="91425" wrap="square">
            <a:spAutoFit/>
          </a:bodyPr>
          <a:p>
            <a:pPr algn="l" indent="0" marL="0" rtl="0">
              <a:spcBef>
                <a:spcPts val="0"/>
              </a:spcBef>
              <a:spcAft>
                <a:spcPts val="0"/>
              </a:spcAft>
              <a:buNone/>
            </a:pPr>
            <a:r>
              <a:rPr sz="3000" lang="en-US">
                <a:solidFill>
                  <a:schemeClr val="dk1"/>
                </a:solidFill>
                <a:latin typeface="Calibri"/>
                <a:ea typeface="Calibri"/>
                <a:cs typeface="Calibri"/>
                <a:sym typeface="Calibri"/>
              </a:rPr>
              <a:t>In a painful hip disease, the patient can hardly </a:t>
            </a:r>
            <a:endParaRPr sz="3000">
              <a:solidFill>
                <a:schemeClr val="dk1"/>
              </a:solidFill>
              <a:latin typeface="Calibri"/>
              <a:ea typeface="Calibri"/>
              <a:cs typeface="Calibri"/>
              <a:sym typeface="Calibri"/>
            </a:endParaRPr>
          </a:p>
          <a:p>
            <a:pPr algn="l" indent="0" marL="0" rtl="0">
              <a:spcBef>
                <a:spcPts val="0"/>
              </a:spcBef>
              <a:spcAft>
                <a:spcPts val="0"/>
              </a:spcAft>
              <a:buNone/>
            </a:pPr>
            <a:r>
              <a:rPr sz="3000" lang="en-US">
                <a:solidFill>
                  <a:schemeClr val="dk1"/>
                </a:solidFill>
                <a:latin typeface="Calibri"/>
                <a:ea typeface="Calibri"/>
                <a:cs typeface="Calibri"/>
                <a:sym typeface="Calibri"/>
              </a:rPr>
              <a:t>bear weight on the affected side. So, he quickly takes the </a:t>
            </a:r>
            <a:endParaRPr sz="3000">
              <a:solidFill>
                <a:schemeClr val="dk1"/>
              </a:solidFill>
              <a:latin typeface="Calibri"/>
              <a:ea typeface="Calibri"/>
              <a:cs typeface="Calibri"/>
              <a:sym typeface="Calibri"/>
            </a:endParaRPr>
          </a:p>
          <a:p>
            <a:pPr algn="l" indent="0" marL="0" rtl="0">
              <a:spcBef>
                <a:spcPts val="0"/>
              </a:spcBef>
              <a:spcAft>
                <a:spcPts val="0"/>
              </a:spcAft>
              <a:buNone/>
            </a:pPr>
            <a:r>
              <a:rPr sz="3000" lang="en-US">
                <a:solidFill>
                  <a:schemeClr val="dk1"/>
                </a:solidFill>
                <a:latin typeface="Calibri"/>
                <a:ea typeface="Calibri"/>
                <a:cs typeface="Calibri"/>
                <a:sym typeface="Calibri"/>
              </a:rPr>
              <a:t>weight off the affected limb to the normal limb. Hence, he keeps the affected limb on the ground for a shorter time than the normal side</a:t>
            </a:r>
            <a:endParaRPr sz="30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04" name=""/>
        <p:cNvGrpSpPr/>
        <p:nvPr/>
      </p:nvGrpSpPr>
      <p:grpSpPr>
        <a:xfrm>
          <a:off x="0" y="0"/>
          <a:ext cx="0" cy="0"/>
          <a:chOff x="0" y="0"/>
          <a:chExt cx="0" cy="0"/>
        </a:xfrm>
      </p:grpSpPr>
      <p:pic>
        <p:nvPicPr>
          <p:cNvPr id="2097156" name="Google Shape;140;p22"/>
          <p:cNvPicPr preferRelativeResize="0">
            <a:picLocks/>
          </p:cNvPicPr>
          <p:nvPr/>
        </p:nvPicPr>
        <p:blipFill>
          <a:blip xmlns:r="http://schemas.openxmlformats.org/officeDocument/2006/relationships" r:embed="rId1">
            <a:alphaModFix/>
          </a:blip>
          <a:srcRect/>
          <a:stretch>
            <a:fillRect/>
          </a:stretch>
        </p:blipFill>
        <p:spPr>
          <a:xfrm>
            <a:off x="737575" y="629925"/>
            <a:ext cx="6723875" cy="6228075"/>
          </a:xfrm>
          <a:prstGeom prst="rect"/>
          <a:noFill/>
          <a:ln>
            <a:noFill/>
          </a:ln>
        </p:spPr>
      </p:pic>
      <p:sp>
        <p:nvSpPr>
          <p:cNvPr id="1048627" name="Google Shape;141;p22"/>
          <p:cNvSpPr txBox="1"/>
          <p:nvPr/>
        </p:nvSpPr>
        <p:spPr>
          <a:xfrm>
            <a:off x="4215567" y="-6"/>
            <a:ext cx="12191700" cy="675300"/>
          </a:xfrm>
          <a:prstGeom prst="rect"/>
          <a:noFill/>
          <a:ln>
            <a:noFill/>
          </a:ln>
        </p:spPr>
        <p:txBody>
          <a:bodyPr anchor="t" bIns="91425" lIns="91425" rIns="91425" spcFirstLastPara="1" tIns="91425" wrap="square">
            <a:spAutoFit/>
          </a:bodyPr>
          <a:p>
            <a:pPr algn="l" indent="0" marL="0" rtl="0">
              <a:spcBef>
                <a:spcPts val="0"/>
              </a:spcBef>
              <a:spcAft>
                <a:spcPts val="0"/>
              </a:spcAft>
              <a:buNone/>
            </a:pPr>
            <a:r>
              <a:rPr sz="3200" lang="en-US">
                <a:solidFill>
                  <a:schemeClr val="dk1"/>
                </a:solidFill>
                <a:latin typeface="Calibri"/>
                <a:ea typeface="Calibri"/>
                <a:cs typeface="Calibri"/>
                <a:sym typeface="Calibri"/>
              </a:rPr>
              <a:t>Trendelenburg Gait</a:t>
            </a:r>
            <a:endParaRPr sz="3200">
              <a:solidFill>
                <a:schemeClr val="dk1"/>
              </a:solidFill>
              <a:latin typeface="Calibri"/>
              <a:ea typeface="Calibri"/>
              <a:cs typeface="Calibri"/>
              <a:sym typeface="Calibri"/>
            </a:endParaRPr>
          </a:p>
        </p:txBody>
      </p:sp>
      <p:sp>
        <p:nvSpPr>
          <p:cNvPr id="1048628" name="Google Shape;142;p22"/>
          <p:cNvSpPr txBox="1"/>
          <p:nvPr/>
        </p:nvSpPr>
        <p:spPr>
          <a:xfrm>
            <a:off x="7461450" y="1258650"/>
            <a:ext cx="4281000" cy="4183350"/>
          </a:xfrm>
          <a:prstGeom prst="rect"/>
          <a:noFill/>
          <a:ln>
            <a:noFill/>
          </a:ln>
        </p:spPr>
        <p:txBody>
          <a:bodyPr anchor="t" bIns="91425" lIns="91425" rIns="91425" spcFirstLastPara="1" tIns="91425" wrap="square">
            <a:spAutoFit/>
          </a:bodyPr>
          <a:p>
            <a:pPr algn="l" indent="0" marL="0" rtl="0">
              <a:spcBef>
                <a:spcPts val="0"/>
              </a:spcBef>
              <a:spcAft>
                <a:spcPts val="0"/>
              </a:spcAft>
              <a:buNone/>
            </a:pPr>
            <a:r>
              <a:rPr sz="3000" lang="en-US">
                <a:solidFill>
                  <a:schemeClr val="dk1"/>
                </a:solidFill>
                <a:latin typeface="Calibri"/>
                <a:ea typeface="Calibri"/>
                <a:cs typeface="Calibri"/>
                <a:sym typeface="Calibri"/>
              </a:rPr>
              <a:t>In a hip disease, where the hip joint is </a:t>
            </a:r>
            <a:endParaRPr sz="3000">
              <a:solidFill>
                <a:schemeClr val="dk1"/>
              </a:solidFill>
              <a:latin typeface="Calibri"/>
              <a:ea typeface="Calibri"/>
              <a:cs typeface="Calibri"/>
              <a:sym typeface="Calibri"/>
            </a:endParaRPr>
          </a:p>
          <a:p>
            <a:pPr algn="l" indent="0" marL="0" rtl="0">
              <a:spcBef>
                <a:spcPts val="0"/>
              </a:spcBef>
              <a:spcAft>
                <a:spcPts val="0"/>
              </a:spcAft>
              <a:buNone/>
            </a:pPr>
            <a:r>
              <a:rPr sz="3000" lang="en-US">
                <a:solidFill>
                  <a:schemeClr val="dk1"/>
                </a:solidFill>
                <a:latin typeface="Calibri"/>
                <a:ea typeface="Calibri"/>
                <a:cs typeface="Calibri"/>
                <a:sym typeface="Calibri"/>
              </a:rPr>
              <a:t>not stable, (i.e., the abductor mechanism of the hip is not </a:t>
            </a:r>
            <a:endParaRPr sz="3000">
              <a:solidFill>
                <a:schemeClr val="dk1"/>
              </a:solidFill>
              <a:latin typeface="Calibri"/>
              <a:ea typeface="Calibri"/>
              <a:cs typeface="Calibri"/>
              <a:sym typeface="Calibri"/>
            </a:endParaRPr>
          </a:p>
          <a:p>
            <a:pPr algn="l" indent="0" marL="0" rtl="0">
              <a:spcBef>
                <a:spcPts val="0"/>
              </a:spcBef>
              <a:spcAft>
                <a:spcPts val="0"/>
              </a:spcAft>
              <a:buNone/>
            </a:pPr>
            <a:r>
              <a:rPr sz="3000" lang="en-US">
                <a:solidFill>
                  <a:schemeClr val="dk1"/>
                </a:solidFill>
                <a:latin typeface="Calibri"/>
                <a:ea typeface="Calibri"/>
                <a:cs typeface="Calibri"/>
                <a:sym typeface="Calibri"/>
              </a:rPr>
              <a:t>effective) in order to avoid falling, the torso of the patient </a:t>
            </a:r>
            <a:endParaRPr sz="3000">
              <a:solidFill>
                <a:schemeClr val="dk1"/>
              </a:solidFill>
              <a:latin typeface="Calibri"/>
              <a:ea typeface="Calibri"/>
              <a:cs typeface="Calibri"/>
              <a:sym typeface="Calibri"/>
            </a:endParaRPr>
          </a:p>
          <a:p>
            <a:pPr algn="l" indent="0" marL="0" rtl="0">
              <a:spcBef>
                <a:spcPts val="0"/>
              </a:spcBef>
              <a:spcAft>
                <a:spcPts val="0"/>
              </a:spcAft>
              <a:buNone/>
            </a:pPr>
            <a:r>
              <a:rPr sz="3000" lang="en-US">
                <a:solidFill>
                  <a:schemeClr val="dk1"/>
                </a:solidFill>
                <a:latin typeface="Calibri"/>
                <a:ea typeface="Calibri"/>
                <a:cs typeface="Calibri"/>
                <a:sym typeface="Calibri"/>
              </a:rPr>
              <a:t>tilts to the affected side. </a:t>
            </a:r>
            <a:endParaRPr sz="30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07" name=""/>
        <p:cNvGrpSpPr/>
        <p:nvPr/>
      </p:nvGrpSpPr>
      <p:grpSpPr>
        <a:xfrm>
          <a:off x="0" y="0"/>
          <a:ext cx="0" cy="0"/>
          <a:chOff x="0" y="0"/>
          <a:chExt cx="0" cy="0"/>
        </a:xfrm>
      </p:grpSpPr>
      <p:pic>
        <p:nvPicPr>
          <p:cNvPr id="2097157" name="Google Shape;147;p23"/>
          <p:cNvPicPr preferRelativeResize="0">
            <a:picLocks/>
          </p:cNvPicPr>
          <p:nvPr/>
        </p:nvPicPr>
        <p:blipFill>
          <a:blip xmlns:r="http://schemas.openxmlformats.org/officeDocument/2006/relationships" r:embed="rId1">
            <a:alphaModFix/>
          </a:blip>
          <a:srcRect/>
          <a:stretch>
            <a:fillRect/>
          </a:stretch>
        </p:blipFill>
        <p:spPr>
          <a:xfrm>
            <a:off x="237525" y="749225"/>
            <a:ext cx="6513725" cy="5922800"/>
          </a:xfrm>
          <a:prstGeom prst="rect"/>
          <a:noFill/>
          <a:ln>
            <a:noFill/>
          </a:ln>
        </p:spPr>
      </p:pic>
      <p:sp>
        <p:nvSpPr>
          <p:cNvPr id="1048631" name="Google Shape;148;p23"/>
          <p:cNvSpPr txBox="1"/>
          <p:nvPr/>
        </p:nvSpPr>
        <p:spPr>
          <a:xfrm>
            <a:off x="3948121" y="-6"/>
            <a:ext cx="12191700" cy="675300"/>
          </a:xfrm>
          <a:prstGeom prst="rect"/>
          <a:noFill/>
          <a:ln>
            <a:noFill/>
          </a:ln>
        </p:spPr>
        <p:txBody>
          <a:bodyPr anchor="t" bIns="91425" lIns="91425" rIns="91425" spcFirstLastPara="1" tIns="91425" wrap="square">
            <a:spAutoFit/>
          </a:bodyPr>
          <a:p>
            <a:pPr algn="l" indent="0" marL="0" rtl="0">
              <a:spcBef>
                <a:spcPts val="0"/>
              </a:spcBef>
              <a:spcAft>
                <a:spcPts val="0"/>
              </a:spcAft>
              <a:buNone/>
            </a:pPr>
            <a:r>
              <a:rPr sz="3200" lang="en-US">
                <a:solidFill>
                  <a:schemeClr val="dk1"/>
                </a:solidFill>
                <a:latin typeface="Calibri"/>
                <a:ea typeface="Calibri"/>
                <a:cs typeface="Calibri"/>
                <a:sym typeface="Calibri"/>
              </a:rPr>
              <a:t>Short Limb Gait</a:t>
            </a:r>
            <a:endParaRPr sz="3200">
              <a:solidFill>
                <a:schemeClr val="dk1"/>
              </a:solidFill>
              <a:latin typeface="Calibri"/>
              <a:ea typeface="Calibri"/>
              <a:cs typeface="Calibri"/>
              <a:sym typeface="Calibri"/>
            </a:endParaRPr>
          </a:p>
        </p:txBody>
      </p:sp>
      <p:sp>
        <p:nvSpPr>
          <p:cNvPr id="1048632" name="Google Shape;149;p23"/>
          <p:cNvSpPr txBox="1"/>
          <p:nvPr/>
        </p:nvSpPr>
        <p:spPr>
          <a:xfrm>
            <a:off x="7051750" y="883500"/>
            <a:ext cx="5222400" cy="4043651"/>
          </a:xfrm>
          <a:prstGeom prst="rect"/>
          <a:noFill/>
          <a:ln>
            <a:noFill/>
          </a:ln>
        </p:spPr>
        <p:txBody>
          <a:bodyPr anchor="t" bIns="91425" lIns="91425" rIns="91425" spcFirstLastPara="1" tIns="91425" wrap="square">
            <a:spAutoFit/>
          </a:bodyPr>
          <a:p>
            <a:pPr algn="l" indent="0" marL="0" rtl="0">
              <a:spcBef>
                <a:spcPts val="0"/>
              </a:spcBef>
              <a:spcAft>
                <a:spcPts val="0"/>
              </a:spcAft>
              <a:buNone/>
            </a:pPr>
            <a:r>
              <a:rPr sz="3200" lang="en-US">
                <a:solidFill>
                  <a:schemeClr val="dk1"/>
                </a:solidFill>
                <a:latin typeface="Calibri"/>
                <a:ea typeface="Calibri"/>
                <a:cs typeface="Calibri"/>
                <a:sym typeface="Calibri"/>
              </a:rPr>
              <a:t>If the affected limb has become short due </a:t>
            </a:r>
            <a:endParaRPr sz="3200">
              <a:solidFill>
                <a:schemeClr val="dk1"/>
              </a:solidFill>
              <a:latin typeface="Calibri"/>
              <a:ea typeface="Calibri"/>
              <a:cs typeface="Calibri"/>
              <a:sym typeface="Calibri"/>
            </a:endParaRPr>
          </a:p>
          <a:p>
            <a:pPr algn="l" indent="0" marL="0" rtl="0">
              <a:spcBef>
                <a:spcPts val="0"/>
              </a:spcBef>
              <a:spcAft>
                <a:spcPts val="0"/>
              </a:spcAft>
              <a:buNone/>
            </a:pPr>
            <a:r>
              <a:rPr sz="3200" lang="en-US">
                <a:solidFill>
                  <a:schemeClr val="dk1"/>
                </a:solidFill>
                <a:latin typeface="Calibri"/>
                <a:ea typeface="Calibri"/>
                <a:cs typeface="Calibri"/>
                <a:sym typeface="Calibri"/>
              </a:rPr>
              <a:t>to some disease, when the patient walks, the whole affected side of the body dips down in order to make it possible for the patient to bring the foot to the ground.</a:t>
            </a:r>
            <a:endParaRPr sz="3200">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10" name=""/>
        <p:cNvGrpSpPr/>
        <p:nvPr/>
      </p:nvGrpSpPr>
      <p:grpSpPr>
        <a:xfrm>
          <a:off x="0" y="0"/>
          <a:ext cx="0" cy="0"/>
          <a:chOff x="0" y="0"/>
          <a:chExt cx="0" cy="0"/>
        </a:xfrm>
      </p:grpSpPr>
      <p:pic>
        <p:nvPicPr>
          <p:cNvPr id="2097158" name="Google Shape;154;p24"/>
          <p:cNvPicPr preferRelativeResize="0">
            <a:picLocks/>
          </p:cNvPicPr>
          <p:nvPr/>
        </p:nvPicPr>
        <p:blipFill>
          <a:blip xmlns:r="http://schemas.openxmlformats.org/officeDocument/2006/relationships" r:embed="rId1">
            <a:alphaModFix/>
          </a:blip>
          <a:srcRect/>
          <a:stretch>
            <a:fillRect/>
          </a:stretch>
        </p:blipFill>
        <p:spPr>
          <a:xfrm>
            <a:off x="0" y="1677785"/>
            <a:ext cx="5943600" cy="4400550"/>
          </a:xfrm>
          <a:prstGeom prst="rect"/>
          <a:noFill/>
          <a:ln>
            <a:noFill/>
          </a:ln>
        </p:spPr>
      </p:pic>
      <p:pic>
        <p:nvPicPr>
          <p:cNvPr id="2097159" name="Google Shape;155;p24"/>
          <p:cNvPicPr preferRelativeResize="0">
            <a:picLocks/>
          </p:cNvPicPr>
          <p:nvPr/>
        </p:nvPicPr>
        <p:blipFill>
          <a:blip xmlns:r="http://schemas.openxmlformats.org/officeDocument/2006/relationships" r:embed="rId2">
            <a:alphaModFix/>
          </a:blip>
          <a:srcRect/>
          <a:stretch>
            <a:fillRect/>
          </a:stretch>
        </p:blipFill>
        <p:spPr>
          <a:xfrm>
            <a:off x="5943600" y="1677775"/>
            <a:ext cx="5790874" cy="4400550"/>
          </a:xfrm>
          <a:prstGeom prst="rect"/>
          <a:noFill/>
          <a:ln>
            <a:noFill/>
          </a:ln>
        </p:spPr>
      </p:pic>
      <p:sp>
        <p:nvSpPr>
          <p:cNvPr id="1048635" name="Google Shape;156;p24"/>
          <p:cNvSpPr txBox="1"/>
          <p:nvPr/>
        </p:nvSpPr>
        <p:spPr>
          <a:xfrm>
            <a:off x="3776709" y="134103"/>
            <a:ext cx="12191700" cy="665449"/>
          </a:xfrm>
          <a:prstGeom prst="rect"/>
          <a:noFill/>
          <a:ln>
            <a:noFill/>
          </a:ln>
        </p:spPr>
        <p:txBody>
          <a:bodyPr anchor="t" bIns="91425" lIns="91425" rIns="91425" spcFirstLastPara="1" tIns="91425" wrap="square">
            <a:spAutoFit/>
          </a:bodyPr>
          <a:p>
            <a:pPr algn="l" indent="0" marL="0" rtl="0">
              <a:spcBef>
                <a:spcPts val="0"/>
              </a:spcBef>
              <a:spcAft>
                <a:spcPts val="0"/>
              </a:spcAft>
              <a:buNone/>
            </a:pPr>
            <a:r>
              <a:rPr sz="3200" lang="en-US">
                <a:solidFill>
                  <a:schemeClr val="dk1"/>
                </a:solidFill>
                <a:latin typeface="Calibri"/>
                <a:ea typeface="Calibri"/>
                <a:cs typeface="Calibri"/>
                <a:sym typeface="Calibri"/>
              </a:rPr>
              <a:t>Fixed</a:t>
            </a:r>
            <a:r>
              <a:rPr sz="3200">
                <a:solidFill>
                  <a:schemeClr val="dk1"/>
                </a:solidFill>
                <a:latin typeface="Calibri"/>
                <a:ea typeface="Calibri"/>
                <a:cs typeface="Calibri"/>
                <a:sym typeface="Calibri"/>
              </a:rPr>
              <a:t> </a:t>
            </a:r>
            <a:r>
              <a:rPr sz="3200" lang="en-US">
                <a:solidFill>
                  <a:schemeClr val="dk1"/>
                </a:solidFill>
                <a:latin typeface="Calibri"/>
                <a:ea typeface="Calibri"/>
                <a:cs typeface="Calibri"/>
                <a:sym typeface="Calibri"/>
              </a:rPr>
              <a:t>Flexion Deformity </a:t>
            </a:r>
            <a:endParaRPr sz="32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13" name=""/>
        <p:cNvGrpSpPr/>
        <p:nvPr/>
      </p:nvGrpSpPr>
      <p:grpSpPr>
        <a:xfrm>
          <a:off x="0" y="0"/>
          <a:ext cx="0" cy="0"/>
          <a:chOff x="0" y="0"/>
          <a:chExt cx="0" cy="0"/>
        </a:xfrm>
      </p:grpSpPr>
      <p:sp>
        <p:nvSpPr>
          <p:cNvPr id="1048638" name="Google Shape;161;p25"/>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Examination in Standing Position</a:t>
            </a:r>
          </a:p>
        </p:txBody>
      </p:sp>
      <p:sp>
        <p:nvSpPr>
          <p:cNvPr id="1048639" name="Google Shape;162;p25"/>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Adequate exposure from waist to feet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Inspect posture and spinal alignment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Assess pelvic tilt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Look for flexion, abduction/adduction and rotational deformity</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Inspect muscle wasting, scars, sinuses and swelling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16" name=""/>
        <p:cNvGrpSpPr/>
        <p:nvPr/>
      </p:nvGrpSpPr>
      <p:grpSpPr>
        <a:xfrm>
          <a:off x="0" y="0"/>
          <a:ext cx="0" cy="0"/>
          <a:chOff x="0" y="0"/>
          <a:chExt cx="0" cy="0"/>
        </a:xfrm>
      </p:grpSpPr>
      <p:sp>
        <p:nvSpPr>
          <p:cNvPr id="1048642" name="Google Shape;180;p28"/>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Supine Inspection</a:t>
            </a:r>
          </a:p>
        </p:txBody>
      </p:sp>
      <p:sp>
        <p:nvSpPr>
          <p:cNvPr id="1048643" name="Google Shape;181;p28"/>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Ensure pelvis is square</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Compare ASIS levels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Observe limb attitude and rotation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Look for apparent shortening</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Inspect scars, sinuses, swelling and muscle wasting</a:t>
            </a:r>
          </a:p>
        </p:txBody>
      </p:sp>
      <p:pic>
        <p:nvPicPr>
          <p:cNvPr id="2097160" name="Google Shape;182;p28"/>
          <p:cNvPicPr preferRelativeResize="0">
            <a:picLocks/>
          </p:cNvPicPr>
          <p:nvPr/>
        </p:nvPicPr>
        <p:blipFill>
          <a:blip xmlns:r="http://schemas.openxmlformats.org/officeDocument/2006/relationships" r:embed="rId1">
            <a:alphaModFix/>
          </a:blip>
          <a:srcRect/>
          <a:stretch>
            <a:fillRect/>
          </a:stretch>
        </p:blipFill>
        <p:spPr>
          <a:xfrm>
            <a:off x="7629909" y="1600200"/>
            <a:ext cx="3775449" cy="5043375"/>
          </a:xfrm>
          <a:prstGeom prst="rect"/>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19" name=""/>
        <p:cNvGrpSpPr/>
        <p:nvPr/>
      </p:nvGrpSpPr>
      <p:grpSpPr>
        <a:xfrm>
          <a:off x="0" y="0"/>
          <a:ext cx="0" cy="0"/>
          <a:chOff x="0" y="0"/>
          <a:chExt cx="0" cy="0"/>
        </a:xfrm>
      </p:grpSpPr>
      <p:sp>
        <p:nvSpPr>
          <p:cNvPr id="1048646" name="Google Shape;187;p29"/>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Palpation</a:t>
            </a:r>
          </a:p>
        </p:txBody>
      </p:sp>
      <p:sp>
        <p:nvSpPr>
          <p:cNvPr id="1048647" name="Google Shape;188;p29"/>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Assess local temperature</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Identify tenderness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Palpate greater trochanter and surrounding structures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Examine groin for swelling or tenderness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Compare both sides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22" name=""/>
        <p:cNvGrpSpPr/>
        <p:nvPr/>
      </p:nvGrpSpPr>
      <p:grpSpPr>
        <a:xfrm>
          <a:off x="0" y="0"/>
          <a:ext cx="0" cy="0"/>
          <a:chOff x="0" y="0"/>
          <a:chExt cx="0" cy="0"/>
        </a:xfrm>
      </p:grpSpPr>
      <p:sp>
        <p:nvSpPr>
          <p:cNvPr id="1048650" name="Google Shape;193;p30"/>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Range of Motion: General Principles</a:t>
            </a:r>
          </a:p>
        </p:txBody>
      </p:sp>
      <p:sp>
        <p:nvSpPr>
          <p:cNvPr id="1048651" name="Google Shape;194;p30"/>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Test active movement first, then passive movement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Compare with opposite hip</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Stabilize pelvis to avoid substitution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Record pain, restriction and end-feel</a:t>
            </a:r>
          </a:p>
        </p:txBody>
      </p:sp>
      <p:pic>
        <p:nvPicPr>
          <p:cNvPr id="2097161" name="Picture 2097162"/>
          <p:cNvPicPr>
            <a:picLocks noChangeAspect="1"/>
          </p:cNvPicPr>
          <p:nvPr/>
        </p:nvPicPr>
        <p:blipFill>
          <a:blip xmlns:r="http://schemas.openxmlformats.org/officeDocument/2006/relationships" r:embed="rId1"/>
          <a:srcRect/>
          <a:stretch>
            <a:fillRect/>
          </a:stretch>
        </p:blipFill>
        <p:spPr>
          <a:xfrm>
            <a:off x="5752147" y="2245755"/>
            <a:ext cx="6318600" cy="4525963"/>
          </a:xfrm>
          <a:prstGeom prst="rec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25" name=""/>
        <p:cNvGrpSpPr/>
        <p:nvPr/>
      </p:nvGrpSpPr>
      <p:grpSpPr>
        <a:xfrm>
          <a:off x="0" y="0"/>
          <a:ext cx="0" cy="0"/>
          <a:chOff x="0" y="0"/>
          <a:chExt cx="0" cy="0"/>
        </a:xfrm>
      </p:grpSpPr>
      <p:pic>
        <p:nvPicPr>
          <p:cNvPr id="2097162" name="Google Shape;200;p31"/>
          <p:cNvPicPr preferRelativeResize="0">
            <a:picLocks/>
          </p:cNvPicPr>
          <p:nvPr/>
        </p:nvPicPr>
        <p:blipFill>
          <a:blip xmlns:r="http://schemas.openxmlformats.org/officeDocument/2006/relationships" r:embed="rId1">
            <a:alphaModFix/>
          </a:blip>
          <a:srcRect/>
          <a:stretch>
            <a:fillRect/>
          </a:stretch>
        </p:blipFill>
        <p:spPr>
          <a:xfrm>
            <a:off x="152400" y="152400"/>
            <a:ext cx="11886874" cy="4829042"/>
          </a:xfrm>
          <a:prstGeom prst="rect"/>
          <a:noFill/>
          <a:ln>
            <a:noFill/>
          </a:ln>
        </p:spPr>
      </p:pic>
      <p:sp>
        <p:nvSpPr>
          <p:cNvPr id="1048654" name="TextBox 2097168"/>
          <p:cNvSpPr txBox="1"/>
          <p:nvPr/>
        </p:nvSpPr>
        <p:spPr>
          <a:xfrm>
            <a:off x="1580106" y="4981443"/>
            <a:ext cx="3640667" cy="309142"/>
          </a:xfrm>
          <a:prstGeom prst="rect"/>
          <a:noFill/>
        </p:spPr>
        <p:txBody>
          <a:bodyPr rtlCol="0" wrap="square">
            <a:spAutoFit/>
          </a:bodyPr>
          <a:p>
            <a:r>
              <a:rPr lang="en-US"/>
              <a:t>Sagittal Plane </a:t>
            </a:r>
          </a:p>
        </p:txBody>
      </p:sp>
      <p:sp>
        <p:nvSpPr>
          <p:cNvPr id="1048655" name="TextBox 2097169"/>
          <p:cNvSpPr txBox="1"/>
          <p:nvPr/>
        </p:nvSpPr>
        <p:spPr>
          <a:xfrm>
            <a:off x="5731383" y="4981442"/>
            <a:ext cx="3542678" cy="309142"/>
          </a:xfrm>
          <a:prstGeom prst="rect"/>
          <a:noFill/>
          <a:ln>
            <a:round/>
          </a:ln>
          <a:effectLst/>
        </p:spPr>
        <p:txBody>
          <a:bodyPr rtlCol="0" wrap="square">
            <a:spAutoFit/>
          </a:bodyPr>
          <a:p>
            <a:pPr algn="l" fontAlgn="auto" indent="0" marL="0" marR="0" rtl="0">
              <a:lnSpc>
                <a:spcPct val="100000"/>
              </a:lnSpc>
              <a:spcBef>
                <a:spcPts val="0"/>
              </a:spcBef>
              <a:spcAft>
                <a:spcPts val="0"/>
              </a:spcAft>
              <a:buClrTx/>
              <a:buFont typeface="Arial"/>
            </a:pPr>
            <a:r>
              <a:rPr baseline="0" b="0" cap="none" sz="1400" i="0" kumimoji="0" lang="en-US" spc="0" strike="noStrike" u="none">
                <a:ln w="0">
                  <a:noFill/>
                </a:ln>
                <a:solidFill>
                  <a:srgbClr val="000000"/>
                </a:solidFill>
                <a:effectLst/>
                <a:uLnTx/>
                <a:uFillTx/>
                <a:latin typeface="Arial"/>
                <a:ea typeface="Arial"/>
                <a:cs typeface="Arial"/>
                <a:sym typeface="Arial"/>
              </a:rPr>
              <a:t>Coronal Plane </a:t>
            </a:r>
          </a:p>
        </p:txBody>
      </p:sp>
      <p:sp>
        <p:nvSpPr>
          <p:cNvPr id="1048656" name="TextBox 2097172"/>
          <p:cNvSpPr txBox="1"/>
          <p:nvPr/>
        </p:nvSpPr>
        <p:spPr>
          <a:xfrm>
            <a:off x="9490444" y="4981444"/>
            <a:ext cx="2780998" cy="309142"/>
          </a:xfrm>
          <a:prstGeom prst="rect"/>
          <a:noFill/>
          <a:ln>
            <a:round/>
          </a:ln>
          <a:effectLst/>
        </p:spPr>
        <p:txBody>
          <a:bodyPr rtlCol="0" wrap="square">
            <a:spAutoFit/>
          </a:bodyPr>
          <a:p>
            <a:pPr algn="l" fontAlgn="auto" indent="0" marL="0" marR="0" rtl="0">
              <a:lnSpc>
                <a:spcPct val="100000"/>
              </a:lnSpc>
              <a:spcBef>
                <a:spcPts val="0"/>
              </a:spcBef>
              <a:spcAft>
                <a:spcPts val="0"/>
              </a:spcAft>
              <a:buClrTx/>
              <a:buFont typeface="Arial"/>
            </a:pPr>
            <a:r>
              <a:rPr baseline="0" b="0" cap="none" sz="1400" i="0" kumimoji="0" lang="en-US" spc="0" strike="noStrike" u="none">
                <a:ln w="0">
                  <a:noFill/>
                </a:ln>
                <a:solidFill>
                  <a:srgbClr val="000000"/>
                </a:solidFill>
                <a:effectLst/>
                <a:uLnTx/>
                <a:uFillTx/>
                <a:latin typeface="Arial"/>
                <a:ea typeface="Arial"/>
                <a:cs typeface="Arial"/>
                <a:sym typeface="Arial"/>
              </a:rPr>
              <a:t>Transverse</a:t>
            </a:r>
            <a:r>
              <a:rPr baseline="0" b="0" cap="none" sz="1400" i="0" kumimoji="0" spc="0" strike="noStrike" u="none">
                <a:ln w="0">
                  <a:noFill/>
                </a:ln>
                <a:solidFill>
                  <a:srgbClr val="000000"/>
                </a:solidFill>
                <a:effectLst/>
                <a:uLnTx/>
                <a:uFillTx/>
                <a:latin typeface="Arial"/>
                <a:ea typeface="Arial"/>
                <a:cs typeface="Arial"/>
                <a:sym typeface="Arial"/>
              </a:rPr>
              <a:t> </a:t>
            </a:r>
            <a:r>
              <a:rPr baseline="0" b="0" cap="none" sz="1400" i="0" kumimoji="0" lang="en-US" spc="0" strike="noStrike" u="none">
                <a:ln w="0">
                  <a:noFill/>
                </a:ln>
                <a:solidFill>
                  <a:srgbClr val="000000"/>
                </a:solidFill>
                <a:effectLst/>
                <a:uLnTx/>
                <a:uFillTx/>
                <a:latin typeface="Arial"/>
                <a:ea typeface="Arial"/>
                <a:cs typeface="Arial"/>
                <a:sym typeface="Arial"/>
              </a:rPr>
              <a:t>Plane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28" name=""/>
        <p:cNvGrpSpPr/>
        <p:nvPr/>
      </p:nvGrpSpPr>
      <p:grpSpPr>
        <a:xfrm>
          <a:off x="0" y="0"/>
          <a:ext cx="0" cy="0"/>
          <a:chOff x="0" y="0"/>
          <a:chExt cx="0" cy="0"/>
        </a:xfrm>
      </p:grpSpPr>
      <p:pic>
        <p:nvPicPr>
          <p:cNvPr id="2097163" name="Google Shape;205;p32"/>
          <p:cNvPicPr preferRelativeResize="0">
            <a:picLocks/>
          </p:cNvPicPr>
          <p:nvPr/>
        </p:nvPicPr>
        <p:blipFill>
          <a:blip xmlns:r="http://schemas.openxmlformats.org/officeDocument/2006/relationships" r:embed="rId1">
            <a:alphaModFix/>
          </a:blip>
          <a:srcRect/>
          <a:stretch>
            <a:fillRect/>
          </a:stretch>
        </p:blipFill>
        <p:spPr>
          <a:xfrm>
            <a:off x="2248264" y="164800"/>
            <a:ext cx="6858001" cy="6858001"/>
          </a:xfrm>
          <a:prstGeom prst="rect"/>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31" name=""/>
        <p:cNvGrpSpPr/>
        <p:nvPr/>
      </p:nvGrpSpPr>
      <p:grpSpPr>
        <a:xfrm>
          <a:off x="0" y="0"/>
          <a:ext cx="0" cy="0"/>
          <a:chOff x="0" y="0"/>
          <a:chExt cx="0" cy="0"/>
        </a:xfrm>
      </p:grpSpPr>
      <p:sp>
        <p:nvSpPr>
          <p:cNvPr id="1048661" name="Google Shape;210;p33"/>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Hip Flexion</a:t>
            </a:r>
          </a:p>
        </p:txBody>
      </p:sp>
      <p:sp>
        <p:nvSpPr>
          <p:cNvPr id="1048662" name="Google Shape;211;p33"/>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Flex the hip with the knee flexed</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Observe available range and pain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Prevent pelvic rotation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Normal flexion is approximately 120°</a:t>
            </a:r>
          </a:p>
        </p:txBody>
      </p:sp>
      <p:pic>
        <p:nvPicPr>
          <p:cNvPr id="2097164" name="Google Shape;212;p33"/>
          <p:cNvPicPr preferRelativeResize="0">
            <a:picLocks/>
          </p:cNvPicPr>
          <p:nvPr/>
        </p:nvPicPr>
        <p:blipFill>
          <a:blip xmlns:r="http://schemas.openxmlformats.org/officeDocument/2006/relationships" r:embed="rId1">
            <a:alphaModFix/>
          </a:blip>
          <a:srcRect/>
          <a:stretch>
            <a:fillRect/>
          </a:stretch>
        </p:blipFill>
        <p:spPr>
          <a:xfrm>
            <a:off x="6138149" y="1600200"/>
            <a:ext cx="5788925" cy="4525974"/>
          </a:xfrm>
          <a:prstGeom prst="rect"/>
          <a:noFill/>
          <a:ln>
            <a:noFill/>
          </a:ln>
        </p:spPr>
      </p:pic>
      <p:pic>
        <p:nvPicPr>
          <p:cNvPr id="2097165" name="Google Shape;213;p33"/>
          <p:cNvPicPr preferRelativeResize="0">
            <a:picLocks/>
          </p:cNvPicPr>
          <p:nvPr/>
        </p:nvPicPr>
        <p:blipFill>
          <a:blip xmlns:r="http://schemas.openxmlformats.org/officeDocument/2006/relationships" r:embed="rId2">
            <a:alphaModFix/>
          </a:blip>
          <a:srcRect/>
          <a:stretch>
            <a:fillRect/>
          </a:stretch>
        </p:blipFill>
        <p:spPr>
          <a:xfrm>
            <a:off x="1281224" y="3429000"/>
            <a:ext cx="3756213" cy="3429000"/>
          </a:xfrm>
          <a:prstGeom prst="rect"/>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34" name=""/>
        <p:cNvGrpSpPr/>
        <p:nvPr/>
      </p:nvGrpSpPr>
      <p:grpSpPr>
        <a:xfrm>
          <a:off x="0" y="0"/>
          <a:ext cx="0" cy="0"/>
          <a:chOff x="0" y="0"/>
          <a:chExt cx="0" cy="0"/>
        </a:xfrm>
      </p:grpSpPr>
      <p:sp>
        <p:nvSpPr>
          <p:cNvPr id="1048665" name="Google Shape;218;p34"/>
          <p:cNvSpPr>
            <a:spLocks noGrp="1" noEditPoints="1"/>
          </p:cNvSpPr>
          <p:nvPr>
            <p:ph type="title"/>
          </p:nvPr>
        </p:nvSpPr>
        <p:spPr>
          <a:xfrm>
            <a:off x="2204622" y="23019"/>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Thomas Hip</a:t>
            </a:r>
            <a:r>
              <a:rPr b="1" sz="2800" lang="">
                <a:latin typeface="Arial"/>
                <a:ea typeface="Arial"/>
                <a:cs typeface="Arial"/>
                <a:sym typeface="Arial"/>
              </a:rPr>
              <a:t> </a:t>
            </a:r>
            <a:r>
              <a:rPr b="1" sz="2800" lang="en-US">
                <a:latin typeface="Arial"/>
                <a:ea typeface="Arial"/>
                <a:cs typeface="Arial"/>
                <a:sym typeface="Arial"/>
              </a:rPr>
              <a:t>Flexion Test</a:t>
            </a:r>
          </a:p>
        </p:txBody>
      </p:sp>
      <p:sp>
        <p:nvSpPr>
          <p:cNvPr id="1048666" name="Google Shape;219;p34"/>
          <p:cNvSpPr>
            <a:spLocks noGrp="1" noEditPoints="1"/>
          </p:cNvSpPr>
          <p:nvPr>
            <p:ph type="body" idx="1"/>
          </p:nvPr>
        </p:nvSpPr>
        <p:spPr>
          <a:xfrm>
            <a:off x="302597" y="1166019"/>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Detects fixed flexion deformity of the hip</a:t>
            </a:r>
          </a:p>
          <a:p>
            <a:pPr algn="l" indent="-342900" marL="342900" rtl="0">
              <a:spcBef>
                <a:spcPts val="0"/>
              </a:spcBef>
              <a:spcAft>
                <a:spcPts val="0"/>
              </a:spcAft>
              <a:buClr>
                <a:schemeClr val="dk1"/>
              </a:buClr>
              <a:buSzPts val="2000"/>
              <a:buChar char="•"/>
            </a:pPr>
            <a:r>
              <a:rPr sz="2000" lang="en-US">
                <a:latin typeface="Arial"/>
                <a:ea typeface="Arial"/>
                <a:cs typeface="Arial"/>
                <a:sym typeface="Arial"/>
              </a:rPr>
              <a:t>Ask</a:t>
            </a:r>
            <a:r>
              <a:rPr sz="2000">
                <a:latin typeface="Arial"/>
                <a:ea typeface="Arial"/>
                <a:cs typeface="Arial"/>
                <a:sym typeface="Arial"/>
              </a:rPr>
              <a:t> </a:t>
            </a:r>
            <a:r>
              <a:rPr sz="2000" lang="en-US">
                <a:latin typeface="Arial"/>
                <a:ea typeface="Arial"/>
                <a:cs typeface="Arial"/>
                <a:sym typeface="Arial"/>
              </a:rPr>
              <a:t>the</a:t>
            </a:r>
            <a:r>
              <a:rPr sz="2000">
                <a:latin typeface="Arial"/>
                <a:ea typeface="Arial"/>
                <a:cs typeface="Arial"/>
                <a:sym typeface="Arial"/>
              </a:rPr>
              <a:t> </a:t>
            </a:r>
            <a:r>
              <a:rPr sz="2000" lang="en-US">
                <a:latin typeface="Arial"/>
                <a:ea typeface="Arial"/>
                <a:cs typeface="Arial"/>
                <a:sym typeface="Arial"/>
              </a:rPr>
              <a:t>patient to</a:t>
            </a:r>
            <a:r>
              <a:rPr sz="2000">
                <a:latin typeface="Arial"/>
                <a:ea typeface="Arial"/>
                <a:cs typeface="Arial"/>
                <a:sym typeface="Arial"/>
              </a:rPr>
              <a:t> </a:t>
            </a:r>
            <a:r>
              <a:rPr sz="2000" lang="en-US">
                <a:latin typeface="Arial"/>
                <a:ea typeface="Arial"/>
                <a:cs typeface="Arial"/>
                <a:sym typeface="Arial"/>
              </a:rPr>
              <a:t>lie</a:t>
            </a:r>
            <a:r>
              <a:rPr sz="2000">
                <a:latin typeface="Arial"/>
                <a:ea typeface="Arial"/>
                <a:cs typeface="Arial"/>
                <a:sym typeface="Arial"/>
              </a:rPr>
              <a:t> </a:t>
            </a:r>
            <a:r>
              <a:rPr sz="2000" lang="en-US">
                <a:latin typeface="Arial"/>
                <a:ea typeface="Arial"/>
                <a:cs typeface="Arial"/>
                <a:sym typeface="Arial"/>
              </a:rPr>
              <a:t>down</a:t>
            </a:r>
            <a:r>
              <a:rPr sz="2000">
                <a:latin typeface="Arial"/>
                <a:ea typeface="Arial"/>
                <a:cs typeface="Arial"/>
                <a:sym typeface="Arial"/>
              </a:rPr>
              <a:t> </a:t>
            </a:r>
            <a:r>
              <a:rPr sz="2000" lang="en-US">
                <a:latin typeface="Arial"/>
                <a:ea typeface="Arial"/>
                <a:cs typeface="Arial"/>
                <a:sym typeface="Arial"/>
              </a:rPr>
              <a:t>on</a:t>
            </a:r>
            <a:r>
              <a:rPr sz="2000">
                <a:latin typeface="Arial"/>
                <a:ea typeface="Arial"/>
                <a:cs typeface="Arial"/>
                <a:sym typeface="Arial"/>
              </a:rPr>
              <a:t> </a:t>
            </a:r>
            <a:r>
              <a:rPr sz="2000" lang="en-US">
                <a:latin typeface="Arial"/>
                <a:ea typeface="Arial"/>
                <a:cs typeface="Arial"/>
                <a:sym typeface="Arial"/>
              </a:rPr>
              <a:t>a</a:t>
            </a:r>
            <a:r>
              <a:rPr sz="2000">
                <a:latin typeface="Arial"/>
                <a:ea typeface="Arial"/>
                <a:cs typeface="Arial"/>
                <a:sym typeface="Arial"/>
              </a:rPr>
              <a:t> </a:t>
            </a:r>
            <a:r>
              <a:rPr sz="2000" lang="en-US">
                <a:latin typeface="Arial"/>
                <a:ea typeface="Arial"/>
                <a:cs typeface="Arial"/>
                <a:sym typeface="Arial"/>
              </a:rPr>
              <a:t>flat</a:t>
            </a:r>
            <a:r>
              <a:rPr sz="2000">
                <a:latin typeface="Arial"/>
                <a:ea typeface="Arial"/>
                <a:cs typeface="Arial"/>
                <a:sym typeface="Arial"/>
              </a:rPr>
              <a:t> </a:t>
            </a:r>
            <a:r>
              <a:rPr sz="2000" lang="en-US">
                <a:latin typeface="Arial"/>
                <a:ea typeface="Arial"/>
                <a:cs typeface="Arial"/>
                <a:sym typeface="Arial"/>
              </a:rPr>
              <a:t>hard</a:t>
            </a:r>
            <a:r>
              <a:rPr sz="2000">
                <a:latin typeface="Arial"/>
                <a:ea typeface="Arial"/>
                <a:cs typeface="Arial"/>
                <a:sym typeface="Arial"/>
              </a:rPr>
              <a:t> </a:t>
            </a:r>
            <a:r>
              <a:rPr sz="2000" lang="en-US">
                <a:latin typeface="Arial"/>
                <a:ea typeface="Arial"/>
                <a:cs typeface="Arial"/>
                <a:sym typeface="Arial"/>
              </a:rPr>
              <a:t>surface </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Flex opposite hip fully to obliterate lumbar lordosis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Observe whether the tested thigh rises from the couch</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Angle between thigh and couch estimates fixed flexion deformity</a:t>
            </a:r>
          </a:p>
        </p:txBody>
      </p:sp>
      <p:pic>
        <p:nvPicPr>
          <p:cNvPr id="2097166" name="Google Shape;220;p34"/>
          <p:cNvPicPr preferRelativeResize="0">
            <a:picLocks/>
          </p:cNvPicPr>
          <p:nvPr/>
        </p:nvPicPr>
        <p:blipFill>
          <a:blip xmlns:r="http://schemas.openxmlformats.org/officeDocument/2006/relationships" r:embed="rId1">
            <a:alphaModFix/>
          </a:blip>
          <a:srcRect/>
          <a:stretch>
            <a:fillRect/>
          </a:stretch>
        </p:blipFill>
        <p:spPr>
          <a:xfrm>
            <a:off x="7131014" y="3429000"/>
            <a:ext cx="4425559" cy="3276600"/>
          </a:xfrm>
          <a:prstGeom prst="rect"/>
          <a:noFill/>
          <a:ln>
            <a:noFill/>
          </a:ln>
        </p:spPr>
      </p:pic>
      <p:pic>
        <p:nvPicPr>
          <p:cNvPr id="2097167" name="Google Shape;221;p34"/>
          <p:cNvPicPr preferRelativeResize="0">
            <a:picLocks/>
          </p:cNvPicPr>
          <p:nvPr/>
        </p:nvPicPr>
        <p:blipFill>
          <a:blip xmlns:r="http://schemas.openxmlformats.org/officeDocument/2006/relationships" r:embed="rId2">
            <a:alphaModFix/>
          </a:blip>
          <a:srcRect/>
          <a:stretch>
            <a:fillRect/>
          </a:stretch>
        </p:blipFill>
        <p:spPr>
          <a:xfrm>
            <a:off x="2204622" y="3429000"/>
            <a:ext cx="4425550" cy="3124199"/>
          </a:xfrm>
          <a:prstGeom prst="rect"/>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37" name=""/>
        <p:cNvGrpSpPr/>
        <p:nvPr/>
      </p:nvGrpSpPr>
      <p:grpSpPr>
        <a:xfrm>
          <a:off x="0" y="0"/>
          <a:ext cx="0" cy="0"/>
          <a:chOff x="0" y="0"/>
          <a:chExt cx="0" cy="0"/>
        </a:xfrm>
      </p:grpSpPr>
      <p:sp>
        <p:nvSpPr>
          <p:cNvPr id="1048669" name="Google Shape;226;p35"/>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Hip Extension</a:t>
            </a:r>
          </a:p>
        </p:txBody>
      </p:sp>
      <p:sp>
        <p:nvSpPr>
          <p:cNvPr id="1048670" name="Google Shape;227;p35"/>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Best assessed in prone or lateral position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Stabilize pelvis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Avoid compensatory lumbar lordosis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Normal extension is approximately 10–15°</a:t>
            </a:r>
          </a:p>
        </p:txBody>
      </p:sp>
      <p:pic>
        <p:nvPicPr>
          <p:cNvPr id="2097168" name="Google Shape;228;p35"/>
          <p:cNvPicPr preferRelativeResize="0">
            <a:picLocks/>
          </p:cNvPicPr>
          <p:nvPr/>
        </p:nvPicPr>
        <p:blipFill>
          <a:blip xmlns:r="http://schemas.openxmlformats.org/officeDocument/2006/relationships" r:embed="rId1">
            <a:alphaModFix/>
          </a:blip>
          <a:srcRect/>
          <a:stretch>
            <a:fillRect/>
          </a:stretch>
        </p:blipFill>
        <p:spPr>
          <a:xfrm>
            <a:off x="6057506" y="1315375"/>
            <a:ext cx="6340875" cy="4227250"/>
          </a:xfrm>
          <a:prstGeom prst="rect"/>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40" name=""/>
        <p:cNvGrpSpPr/>
        <p:nvPr/>
      </p:nvGrpSpPr>
      <p:grpSpPr>
        <a:xfrm>
          <a:off x="0" y="0"/>
          <a:ext cx="0" cy="0"/>
          <a:chOff x="0" y="0"/>
          <a:chExt cx="0" cy="0"/>
        </a:xfrm>
      </p:grpSpPr>
      <p:sp>
        <p:nvSpPr>
          <p:cNvPr id="1048673" name="Google Shape;233;p36"/>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Abduction and Adduction</a:t>
            </a:r>
          </a:p>
        </p:txBody>
      </p:sp>
      <p:sp>
        <p:nvSpPr>
          <p:cNvPr id="1048674" name="Google Shape;234;p36"/>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Keep pelvis square and stabilize opposite ASIS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Abduct limb until pelvic movement begins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Adduction is assessed by crossing the limb over midline</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Compare range and pain on both sides</a:t>
            </a:r>
          </a:p>
        </p:txBody>
      </p:sp>
      <p:pic>
        <p:nvPicPr>
          <p:cNvPr id="2097169" name="Google Shape;235;p36"/>
          <p:cNvPicPr preferRelativeResize="0">
            <a:picLocks/>
          </p:cNvPicPr>
          <p:nvPr/>
        </p:nvPicPr>
        <p:blipFill>
          <a:blip xmlns:r="http://schemas.openxmlformats.org/officeDocument/2006/relationships" r:embed="rId1">
            <a:alphaModFix/>
          </a:blip>
          <a:srcRect/>
          <a:stretch>
            <a:fillRect/>
          </a:stretch>
        </p:blipFill>
        <p:spPr>
          <a:xfrm>
            <a:off x="457200" y="3788908"/>
            <a:ext cx="4894876" cy="2753376"/>
          </a:xfrm>
          <a:prstGeom prst="rect"/>
          <a:noFill/>
          <a:ln>
            <a:noFill/>
          </a:ln>
        </p:spPr>
      </p:pic>
      <p:pic>
        <p:nvPicPr>
          <p:cNvPr id="2097170" name="Google Shape;236;p36"/>
          <p:cNvPicPr preferRelativeResize="0">
            <a:picLocks/>
          </p:cNvPicPr>
          <p:nvPr/>
        </p:nvPicPr>
        <p:blipFill>
          <a:blip xmlns:r="http://schemas.openxmlformats.org/officeDocument/2006/relationships" r:embed="rId2">
            <a:alphaModFix/>
          </a:blip>
          <a:srcRect/>
          <a:stretch>
            <a:fillRect/>
          </a:stretch>
        </p:blipFill>
        <p:spPr>
          <a:xfrm>
            <a:off x="5890257" y="3028475"/>
            <a:ext cx="3244536" cy="3513800"/>
          </a:xfrm>
          <a:prstGeom prst="rect"/>
          <a:noFill/>
          <a:ln>
            <a:noFill/>
          </a:ln>
        </p:spPr>
      </p:pic>
      <p:pic>
        <p:nvPicPr>
          <p:cNvPr id="2097171" name="Google Shape;237;p36"/>
          <p:cNvPicPr preferRelativeResize="0">
            <a:picLocks/>
          </p:cNvPicPr>
          <p:nvPr/>
        </p:nvPicPr>
        <p:blipFill>
          <a:blip xmlns:r="http://schemas.openxmlformats.org/officeDocument/2006/relationships" r:embed="rId3">
            <a:alphaModFix/>
          </a:blip>
          <a:srcRect/>
          <a:stretch>
            <a:fillRect/>
          </a:stretch>
        </p:blipFill>
        <p:spPr>
          <a:xfrm>
            <a:off x="8458075" y="152400"/>
            <a:ext cx="3581199" cy="3513800"/>
          </a:xfrm>
          <a:prstGeom prst="rect"/>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43" name=""/>
        <p:cNvGrpSpPr/>
        <p:nvPr/>
      </p:nvGrpSpPr>
      <p:grpSpPr>
        <a:xfrm>
          <a:off x="0" y="0"/>
          <a:ext cx="0" cy="0"/>
          <a:chOff x="0" y="0"/>
          <a:chExt cx="0" cy="0"/>
        </a:xfrm>
      </p:grpSpPr>
      <p:sp>
        <p:nvSpPr>
          <p:cNvPr id="1048677" name="Google Shape;242;p37"/>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Rotation</a:t>
            </a:r>
          </a:p>
        </p:txBody>
      </p:sp>
      <p:sp>
        <p:nvSpPr>
          <p:cNvPr id="1048678" name="Google Shape;243;p37"/>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Assess with hip and knee flexed to 90° or in prone position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Movement of foot laterally produces internal rotation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Movement of foot medially produces external rotation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Internal rotation is often restricted early in hip pathology</a:t>
            </a:r>
          </a:p>
        </p:txBody>
      </p:sp>
      <p:pic>
        <p:nvPicPr>
          <p:cNvPr id="2097172" name="Google Shape;244;p37"/>
          <p:cNvPicPr preferRelativeResize="0">
            <a:picLocks/>
          </p:cNvPicPr>
          <p:nvPr/>
        </p:nvPicPr>
        <p:blipFill>
          <a:blip xmlns:r="http://schemas.openxmlformats.org/officeDocument/2006/relationships" r:embed="rId1">
            <a:alphaModFix/>
          </a:blip>
          <a:srcRect/>
          <a:stretch>
            <a:fillRect/>
          </a:stretch>
        </p:blipFill>
        <p:spPr>
          <a:xfrm>
            <a:off x="7487582" y="1314075"/>
            <a:ext cx="4492900" cy="5098225"/>
          </a:xfrm>
          <a:prstGeom prst="rect"/>
          <a:noFill/>
          <a:ln>
            <a:noFill/>
          </a:ln>
        </p:spPr>
      </p:pic>
      <p:pic>
        <p:nvPicPr>
          <p:cNvPr id="2097173" name="Google Shape;245;p37"/>
          <p:cNvPicPr preferRelativeResize="0">
            <a:picLocks/>
          </p:cNvPicPr>
          <p:nvPr/>
        </p:nvPicPr>
        <p:blipFill>
          <a:blip xmlns:r="http://schemas.openxmlformats.org/officeDocument/2006/relationships" r:embed="rId2">
            <a:alphaModFix/>
          </a:blip>
          <a:srcRect/>
          <a:stretch>
            <a:fillRect/>
          </a:stretch>
        </p:blipFill>
        <p:spPr>
          <a:xfrm>
            <a:off x="457200" y="3614600"/>
            <a:ext cx="5690774" cy="3243400"/>
          </a:xfrm>
          <a:prstGeom prst="rect"/>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46" name=""/>
        <p:cNvGrpSpPr/>
        <p:nvPr/>
      </p:nvGrpSpPr>
      <p:grpSpPr>
        <a:xfrm>
          <a:off x="0" y="0"/>
          <a:ext cx="0" cy="0"/>
          <a:chOff x="0" y="0"/>
          <a:chExt cx="0" cy="0"/>
        </a:xfrm>
      </p:grpSpPr>
      <p:sp>
        <p:nvSpPr>
          <p:cNvPr id="1048681" name="Google Shape;250;p38"/>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Sequence of Movement Restriction</a:t>
            </a:r>
          </a:p>
        </p:txBody>
      </p:sp>
      <p:sp>
        <p:nvSpPr>
          <p:cNvPr id="1048682" name="Google Shape;251;p38"/>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Pattern varies with pathology</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In many hip disorders, internal rotation is affected early</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Assess the complete range rather than relying on a single movement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Document fixed deformity separately from movement restriction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49" name=""/>
        <p:cNvGrpSpPr/>
        <p:nvPr/>
      </p:nvGrpSpPr>
      <p:grpSpPr>
        <a:xfrm>
          <a:off x="0" y="0"/>
          <a:ext cx="0" cy="0"/>
          <a:chOff x="0" y="0"/>
          <a:chExt cx="0" cy="0"/>
        </a:xfrm>
      </p:grpSpPr>
      <p:sp>
        <p:nvSpPr>
          <p:cNvPr id="1048685" name="Google Shape;256;p39"/>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Limb-Length Assessment</a:t>
            </a:r>
          </a:p>
        </p:txBody>
      </p:sp>
      <p:sp>
        <p:nvSpPr>
          <p:cNvPr id="1048686" name="Google Shape;257;p39"/>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Distinguish apparent from true shortening</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Ensure pelvis is square before measurement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Compare both lower limbs using identical landmarks</a:t>
            </a:r>
          </a:p>
        </p:txBody>
      </p:sp>
      <p:pic>
        <p:nvPicPr>
          <p:cNvPr id="2097174" name="Google Shape;258;p39"/>
          <p:cNvPicPr preferRelativeResize="0">
            <a:picLocks/>
          </p:cNvPicPr>
          <p:nvPr/>
        </p:nvPicPr>
        <p:blipFill>
          <a:blip xmlns:r="http://schemas.openxmlformats.org/officeDocument/2006/relationships" r:embed="rId1">
            <a:alphaModFix/>
          </a:blip>
          <a:srcRect/>
          <a:stretch>
            <a:fillRect/>
          </a:stretch>
        </p:blipFill>
        <p:spPr>
          <a:xfrm>
            <a:off x="7011115" y="0"/>
            <a:ext cx="5180570" cy="6858000"/>
          </a:xfrm>
          <a:prstGeom prst="rect"/>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52" name=""/>
        <p:cNvGrpSpPr/>
        <p:nvPr/>
      </p:nvGrpSpPr>
      <p:grpSpPr>
        <a:xfrm>
          <a:off x="0" y="0"/>
          <a:ext cx="0" cy="0"/>
          <a:chOff x="0" y="0"/>
          <a:chExt cx="0" cy="0"/>
        </a:xfrm>
      </p:grpSpPr>
      <p:sp>
        <p:nvSpPr>
          <p:cNvPr id="1048689" name="Google Shape;263;p40"/>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Apparent Limb Length</a:t>
            </a:r>
          </a:p>
        </p:txBody>
      </p:sp>
      <p:sp>
        <p:nvSpPr>
          <p:cNvPr id="1048690" name="Google Shape;264;p40"/>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Measure from umbilicus to medial malleolus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Affected by pelvic obliquity and deformity</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Useful when the pelvis cannot be squared</a:t>
            </a:r>
          </a:p>
        </p:txBody>
      </p:sp>
      <p:pic>
        <p:nvPicPr>
          <p:cNvPr id="2097175" name="Google Shape;265;p40"/>
          <p:cNvPicPr preferRelativeResize="0">
            <a:picLocks/>
          </p:cNvPicPr>
          <p:nvPr/>
        </p:nvPicPr>
        <p:blipFill>
          <a:blip xmlns:r="http://schemas.openxmlformats.org/officeDocument/2006/relationships" r:embed="rId1">
            <a:alphaModFix/>
          </a:blip>
          <a:srcRect/>
          <a:stretch>
            <a:fillRect/>
          </a:stretch>
        </p:blipFill>
        <p:spPr>
          <a:xfrm>
            <a:off x="6773855" y="876300"/>
            <a:ext cx="4671713" cy="5973775"/>
          </a:xfrm>
          <a:prstGeom prst="rect"/>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55" name=""/>
        <p:cNvGrpSpPr/>
        <p:nvPr/>
      </p:nvGrpSpPr>
      <p:grpSpPr>
        <a:xfrm>
          <a:off x="0" y="0"/>
          <a:ext cx="0" cy="0"/>
          <a:chOff x="0" y="0"/>
          <a:chExt cx="0" cy="0"/>
        </a:xfrm>
      </p:grpSpPr>
      <p:sp>
        <p:nvSpPr>
          <p:cNvPr id="1048693" name="Google Shape;270;p41"/>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True Limb Length</a:t>
            </a:r>
          </a:p>
        </p:txBody>
      </p:sp>
      <p:sp>
        <p:nvSpPr>
          <p:cNvPr id="1048694" name="Google Shape;271;p41"/>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Measure from ASIS to medial malleolus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Square the pelvis before measurement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Compare both sides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Segmental measurements help localize shortening</a:t>
            </a:r>
          </a:p>
        </p:txBody>
      </p:sp>
      <p:pic>
        <p:nvPicPr>
          <p:cNvPr id="2097176" name="Google Shape;272;p41"/>
          <p:cNvPicPr preferRelativeResize="0">
            <a:picLocks/>
          </p:cNvPicPr>
          <p:nvPr/>
        </p:nvPicPr>
        <p:blipFill>
          <a:blip xmlns:r="http://schemas.openxmlformats.org/officeDocument/2006/relationships" r:embed="rId1">
            <a:alphaModFix/>
          </a:blip>
          <a:srcRect/>
          <a:stretch>
            <a:fillRect/>
          </a:stretch>
        </p:blipFill>
        <p:spPr>
          <a:xfrm>
            <a:off x="6920269" y="1969237"/>
            <a:ext cx="5271408" cy="4525975"/>
          </a:xfrm>
          <a:prstGeom prst="rect"/>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58" name=""/>
        <p:cNvGrpSpPr/>
        <p:nvPr/>
      </p:nvGrpSpPr>
      <p:grpSpPr>
        <a:xfrm>
          <a:off x="0" y="0"/>
          <a:ext cx="0" cy="0"/>
          <a:chOff x="0" y="0"/>
          <a:chExt cx="0" cy="0"/>
        </a:xfrm>
      </p:grpSpPr>
      <p:sp>
        <p:nvSpPr>
          <p:cNvPr id="1048697" name="Google Shape;277;p42"/>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Standing Block Test</a:t>
            </a:r>
          </a:p>
        </p:txBody>
      </p:sp>
      <p:sp>
        <p:nvSpPr>
          <p:cNvPr id="1048698" name="Google Shape;278;p42"/>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Place blocks under the short limb</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Increase height until pelvis becomes level</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Total block height estimates functional shortening</a:t>
            </a:r>
          </a:p>
        </p:txBody>
      </p:sp>
      <p:pic>
        <p:nvPicPr>
          <p:cNvPr id="2097177" name="Google Shape;279;p42"/>
          <p:cNvPicPr preferRelativeResize="0">
            <a:picLocks/>
          </p:cNvPicPr>
          <p:nvPr/>
        </p:nvPicPr>
        <p:blipFill>
          <a:blip xmlns:r="http://schemas.openxmlformats.org/officeDocument/2006/relationships" r:embed="rId1">
            <a:alphaModFix/>
          </a:blip>
          <a:srcRect/>
          <a:stretch>
            <a:fillRect/>
          </a:stretch>
        </p:blipFill>
        <p:spPr>
          <a:xfrm>
            <a:off x="6294820" y="1056038"/>
            <a:ext cx="5629924" cy="5614299"/>
          </a:xfrm>
          <a:prstGeom prst="rect"/>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61" name=""/>
        <p:cNvGrpSpPr/>
        <p:nvPr/>
      </p:nvGrpSpPr>
      <p:grpSpPr>
        <a:xfrm>
          <a:off x="0" y="0"/>
          <a:ext cx="0" cy="0"/>
          <a:chOff x="0" y="0"/>
          <a:chExt cx="0" cy="0"/>
        </a:xfrm>
      </p:grpSpPr>
      <p:sp>
        <p:nvSpPr>
          <p:cNvPr id="1048701" name="Google Shape;284;p43"/>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Bryant’s Triangle</a:t>
            </a:r>
          </a:p>
        </p:txBody>
      </p:sp>
      <p:sp>
        <p:nvSpPr>
          <p:cNvPr id="1048702" name="Google Shape;285;p43"/>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Used to assess supratrochanteric shortening</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Constructed using ASIS and greater trochanter landmarks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Compare the base of the triangle on both sides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Shortened base suggests proximal migration of greater trochanter</a:t>
            </a:r>
          </a:p>
        </p:txBody>
      </p:sp>
      <p:pic>
        <p:nvPicPr>
          <p:cNvPr id="2097178" name="Google Shape;286;p43"/>
          <p:cNvPicPr preferRelativeResize="0">
            <a:picLocks/>
          </p:cNvPicPr>
          <p:nvPr/>
        </p:nvPicPr>
        <p:blipFill>
          <a:blip xmlns:r="http://schemas.openxmlformats.org/officeDocument/2006/relationships" r:embed="rId1">
            <a:alphaModFix/>
          </a:blip>
          <a:srcRect/>
          <a:stretch>
            <a:fillRect/>
          </a:stretch>
        </p:blipFill>
        <p:spPr>
          <a:xfrm>
            <a:off x="8478600" y="3103953"/>
            <a:ext cx="3713075" cy="3576100"/>
          </a:xfrm>
          <a:prstGeom prst="rect"/>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64" name=""/>
        <p:cNvGrpSpPr/>
        <p:nvPr/>
      </p:nvGrpSpPr>
      <p:grpSpPr>
        <a:xfrm>
          <a:off x="0" y="0"/>
          <a:ext cx="0" cy="0"/>
          <a:chOff x="0" y="0"/>
          <a:chExt cx="0" cy="0"/>
        </a:xfrm>
      </p:grpSpPr>
      <p:sp>
        <p:nvSpPr>
          <p:cNvPr id="1048705" name="Google Shape;299;p45"/>
          <p:cNvSpPr txBox="1"/>
          <p:nvPr/>
        </p:nvSpPr>
        <p:spPr>
          <a:xfrm>
            <a:off x="3757863" y="2999360"/>
            <a:ext cx="12191700" cy="919450"/>
          </a:xfrm>
          <a:prstGeom prst="rect"/>
          <a:noFill/>
          <a:ln>
            <a:noFill/>
          </a:ln>
        </p:spPr>
        <p:txBody>
          <a:bodyPr anchor="t" bIns="91425" lIns="91425" rIns="91425" spcFirstLastPara="1" tIns="91425" wrap="square">
            <a:spAutoFit/>
          </a:bodyPr>
          <a:p>
            <a:pPr algn="l" indent="0" marL="0" rtl="0">
              <a:spcBef>
                <a:spcPts val="0"/>
              </a:spcBef>
              <a:spcAft>
                <a:spcPts val="0"/>
              </a:spcAft>
              <a:buNone/>
            </a:pPr>
            <a:r>
              <a:rPr b="1" sz="5000" lang="en-US">
                <a:solidFill>
                  <a:schemeClr val="dk1"/>
                </a:solidFill>
                <a:latin typeface="Calibri"/>
                <a:ea typeface="Calibri"/>
                <a:cs typeface="Calibri"/>
                <a:sym typeface="Calibri"/>
              </a:rPr>
              <a:t>Special Tests of hip</a:t>
            </a:r>
            <a:endParaRPr b="1" sz="5000">
              <a:solidFill>
                <a:schemeClr val="dk1"/>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67" name=""/>
        <p:cNvGrpSpPr/>
        <p:nvPr/>
      </p:nvGrpSpPr>
      <p:grpSpPr>
        <a:xfrm>
          <a:off x="0" y="0"/>
          <a:ext cx="0" cy="0"/>
          <a:chOff x="0" y="0"/>
          <a:chExt cx="0" cy="0"/>
        </a:xfrm>
      </p:grpSpPr>
      <p:sp>
        <p:nvSpPr>
          <p:cNvPr id="1048708" name="TextBox 1"/>
          <p:cNvSpPr txBox="1"/>
          <p:nvPr/>
        </p:nvSpPr>
        <p:spPr>
          <a:xfrm>
            <a:off x="1828751" y="2743200"/>
            <a:ext cx="9684664" cy="535941"/>
          </a:xfrm>
          <a:prstGeom prst="rect"/>
          <a:noFill/>
        </p:spPr>
        <p:txBody>
          <a:bodyPr rtlCol="0" wrap="none">
            <a:spAutoFit/>
          </a:bodyPr>
          <a:p>
            <a:pPr algn="l"/>
            <a:r>
              <a:rPr sz="3000" lang="en-US"/>
              <a:t>Qualitative Assessment of supratrochanteric</a:t>
            </a:r>
            <a:r>
              <a:rPr sz="3000"/>
              <a:t> </a:t>
            </a:r>
            <a:r>
              <a:rPr sz="3000" lang="en-US"/>
              <a:t>shortening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70" name=""/>
        <p:cNvGrpSpPr/>
        <p:nvPr/>
      </p:nvGrpSpPr>
      <p:grpSpPr>
        <a:xfrm>
          <a:off x="0" y="0"/>
          <a:ext cx="0" cy="0"/>
          <a:chOff x="0" y="0"/>
          <a:chExt cx="0" cy="0"/>
        </a:xfrm>
      </p:grpSpPr>
      <p:pic>
        <p:nvPicPr>
          <p:cNvPr id="2097179" name="Picture 2"/>
          <p:cNvPicPr>
            <a:picLocks noChangeAspect="1"/>
          </p:cNvPicPr>
          <p:nvPr/>
        </p:nvPicPr>
        <p:blipFill>
          <a:blip xmlns:r="http://schemas.openxmlformats.org/officeDocument/2006/relationships" r:embed="rId1"/>
          <a:srcRect/>
          <a:stretch>
            <a:fillRect/>
          </a:stretch>
        </p:blipFill>
        <p:spPr>
          <a:xfrm>
            <a:off x="43799" y="75496"/>
            <a:ext cx="3345620" cy="2745312"/>
          </a:xfrm>
          <a:prstGeom prst="rect"/>
        </p:spPr>
      </p:pic>
      <p:pic>
        <p:nvPicPr>
          <p:cNvPr id="2097180" name="Picture 3"/>
          <p:cNvPicPr>
            <a:picLocks noChangeAspect="1"/>
          </p:cNvPicPr>
          <p:nvPr/>
        </p:nvPicPr>
        <p:blipFill>
          <a:blip xmlns:r="http://schemas.openxmlformats.org/officeDocument/2006/relationships" r:embed="rId2"/>
          <a:srcRect/>
          <a:stretch>
            <a:fillRect/>
          </a:stretch>
        </p:blipFill>
        <p:spPr>
          <a:xfrm>
            <a:off x="0" y="2756259"/>
            <a:ext cx="6778839" cy="4024263"/>
          </a:xfrm>
          <a:prstGeom prst="rect"/>
        </p:spPr>
      </p:pic>
      <p:sp>
        <p:nvSpPr>
          <p:cNvPr id="1048711" name="TextBox 4"/>
          <p:cNvSpPr txBox="1"/>
          <p:nvPr/>
        </p:nvSpPr>
        <p:spPr>
          <a:xfrm>
            <a:off x="5013798" y="190062"/>
            <a:ext cx="2023735" cy="459740"/>
          </a:xfrm>
          <a:prstGeom prst="rect"/>
          <a:noFill/>
          <a:ln>
            <a:round/>
          </a:ln>
          <a:effectLst/>
        </p:spPr>
        <p:txBody>
          <a:bodyPr rtlCol="0" wrap="none">
            <a:spAutoFit/>
          </a:bodyPr>
          <a:p>
            <a:pPr algn="l" fontAlgn="auto" indent="0" marL="0" marR="0" rtl="0">
              <a:lnSpc>
                <a:spcPct val="100000"/>
              </a:lnSpc>
              <a:spcBef>
                <a:spcPts val="0"/>
              </a:spcBef>
              <a:spcAft>
                <a:spcPts val="0"/>
              </a:spcAft>
              <a:buClrTx/>
              <a:buFont typeface="Arial"/>
            </a:pPr>
            <a:r>
              <a:rPr baseline="0" b="1" cap="none" sz="2500" i="0" kumimoji="0" lang="en-US" spc="0" strike="noStrike" u="none">
                <a:ln w="0">
                  <a:noFill/>
                </a:ln>
                <a:solidFill>
                  <a:srgbClr val="000000"/>
                </a:solidFill>
                <a:effectLst/>
                <a:uLnTx/>
                <a:uFillTx/>
                <a:latin typeface="Arial"/>
                <a:ea typeface="Arial"/>
                <a:cs typeface="Arial"/>
                <a:sym typeface="Arial"/>
              </a:rPr>
              <a:t>Nelaton's line</a:t>
            </a:r>
          </a:p>
        </p:txBody>
      </p:sp>
      <p:sp>
        <p:nvSpPr>
          <p:cNvPr id="1048712" name="TextBox 2097154"/>
          <p:cNvSpPr txBox="1"/>
          <p:nvPr/>
        </p:nvSpPr>
        <p:spPr>
          <a:xfrm>
            <a:off x="6778840" y="1386077"/>
            <a:ext cx="4736359" cy="4968241"/>
          </a:xfrm>
          <a:prstGeom prst="rect"/>
          <a:noFill/>
          <a:ln>
            <a:round/>
          </a:ln>
          <a:effectLst/>
        </p:spPr>
        <p:txBody>
          <a:bodyPr rtlCol="0" wrap="square">
            <a:spAutoFit/>
          </a:bodyPr>
          <a:p>
            <a:pPr algn="l" fontAlgn="auto" indent="0" marL="0" marR="0" rtl="0">
              <a:lnSpc>
                <a:spcPct val="100000"/>
              </a:lnSpc>
              <a:spcBef>
                <a:spcPts val="0"/>
              </a:spcBef>
              <a:spcAft>
                <a:spcPts val="0"/>
              </a:spcAft>
              <a:buClrTx/>
              <a:buFont typeface="Arial"/>
            </a:pPr>
            <a:endParaRPr baseline="0" b="0" cap="none" sz="2100" i="0" kumimoji="0" lang="en-US" spc="0" strike="noStrike" u="none">
              <a:ln w="0">
                <a:noFill/>
              </a:ln>
              <a:solidFill>
                <a:srgbClr val="000000"/>
              </a:solidFill>
              <a:effectLst/>
              <a:uLnTx/>
              <a:uFillTx/>
              <a:latin typeface="Arial"/>
              <a:ea typeface="Arial"/>
              <a:cs typeface="Arial"/>
              <a:sym typeface="Arial"/>
            </a:endParaRPr>
          </a:p>
          <a:p>
            <a:pPr algn="l" fontAlgn="auto" indent="0" marL="0" marR="0" rtl="0">
              <a:lnSpc>
                <a:spcPct val="100000"/>
              </a:lnSpc>
              <a:spcBef>
                <a:spcPts val="0"/>
              </a:spcBef>
              <a:spcAft>
                <a:spcPts val="0"/>
              </a:spcAft>
              <a:buClrTx/>
              <a:buFont typeface="Arial"/>
            </a:pPr>
            <a:r>
              <a:rPr baseline="0" b="0" cap="none" sz="2100" i="0" kumimoji="0" lang="en-US" spc="0" strike="noStrike" u="none">
                <a:ln w="0">
                  <a:noFill/>
                </a:ln>
                <a:solidFill>
                  <a:srgbClr val="000000"/>
                </a:solidFill>
                <a:effectLst/>
                <a:uLnTx/>
                <a:uFillTx/>
                <a:latin typeface="Arial"/>
                <a:ea typeface="Arial"/>
                <a:cs typeface="Arial"/>
                <a:sym typeface="Arial"/>
              </a:rPr>
              <a:t>Purpose: Detects supratrochanteric shortening (high-riding greater trochanter).</a:t>
            </a:r>
          </a:p>
          <a:p>
            <a:pPr algn="l" fontAlgn="auto" indent="0" marL="0" marR="0" rtl="0">
              <a:lnSpc>
                <a:spcPct val="100000"/>
              </a:lnSpc>
              <a:spcBef>
                <a:spcPts val="0"/>
              </a:spcBef>
              <a:spcAft>
                <a:spcPts val="0"/>
              </a:spcAft>
              <a:buClrTx/>
              <a:buFont typeface="Arial"/>
            </a:pPr>
            <a:r>
              <a:rPr baseline="0" b="0" cap="none" sz="2100" i="0" kumimoji="0" lang="en-US" spc="0" strike="noStrike" u="none">
                <a:ln w="0">
                  <a:noFill/>
                </a:ln>
                <a:solidFill>
                  <a:srgbClr val="000000"/>
                </a:solidFill>
                <a:effectLst/>
                <a:uLnTx/>
                <a:uFillTx/>
                <a:latin typeface="Arial"/>
                <a:ea typeface="Arial"/>
                <a:cs typeface="Arial"/>
                <a:sym typeface="Arial"/>
              </a:rPr>
              <a:t>Method:</a:t>
            </a:r>
          </a:p>
          <a:p>
            <a:pPr algn="l" fontAlgn="auto" indent="0" marL="0" marR="0" rtl="0">
              <a:lnSpc>
                <a:spcPct val="100000"/>
              </a:lnSpc>
              <a:spcBef>
                <a:spcPts val="0"/>
              </a:spcBef>
              <a:spcAft>
                <a:spcPts val="0"/>
              </a:spcAft>
              <a:buClrTx/>
              <a:buFont typeface="Arial"/>
            </a:pPr>
            <a:r>
              <a:rPr baseline="0" b="0" cap="none" sz="2100" i="0" kumimoji="0" lang="en-US" spc="0" strike="noStrike" u="none">
                <a:ln w="0">
                  <a:noFill/>
                </a:ln>
                <a:solidFill>
                  <a:srgbClr val="000000"/>
                </a:solidFill>
                <a:effectLst/>
                <a:uLnTx/>
                <a:uFillTx/>
                <a:latin typeface="Arial"/>
                <a:ea typeface="Arial"/>
                <a:cs typeface="Arial"/>
                <a:sym typeface="Arial"/>
              </a:rPr>
              <a:t>Patient in lateral position.</a:t>
            </a:r>
          </a:p>
          <a:p>
            <a:pPr algn="l" fontAlgn="auto" indent="0" marL="0" marR="0" rtl="0">
              <a:lnSpc>
                <a:spcPct val="100000"/>
              </a:lnSpc>
              <a:spcBef>
                <a:spcPts val="0"/>
              </a:spcBef>
              <a:spcAft>
                <a:spcPts val="0"/>
              </a:spcAft>
              <a:buClrTx/>
              <a:buFont typeface="Arial"/>
            </a:pPr>
            <a:r>
              <a:rPr baseline="0" b="0" cap="none" sz="2100" i="0" kumimoji="0" lang="en-US" spc="0" strike="noStrike" u="none">
                <a:ln w="0">
                  <a:noFill/>
                </a:ln>
                <a:solidFill>
                  <a:srgbClr val="000000"/>
                </a:solidFill>
                <a:effectLst/>
                <a:uLnTx/>
                <a:uFillTx/>
                <a:latin typeface="Arial"/>
                <a:ea typeface="Arial"/>
                <a:cs typeface="Arial"/>
                <a:sym typeface="Arial"/>
              </a:rPr>
              <a:t>Flex hip to 90°.</a:t>
            </a:r>
          </a:p>
          <a:p>
            <a:pPr algn="l" fontAlgn="auto" indent="0" marL="0" marR="0" rtl="0">
              <a:lnSpc>
                <a:spcPct val="100000"/>
              </a:lnSpc>
              <a:spcBef>
                <a:spcPts val="0"/>
              </a:spcBef>
              <a:spcAft>
                <a:spcPts val="0"/>
              </a:spcAft>
              <a:buClrTx/>
              <a:buFont typeface="Arial"/>
            </a:pPr>
            <a:r>
              <a:rPr baseline="0" b="0" cap="none" sz="2100" i="0" kumimoji="0" lang="en-US" spc="0" strike="noStrike" u="none">
                <a:ln w="0">
                  <a:noFill/>
                </a:ln>
                <a:solidFill>
                  <a:srgbClr val="000000"/>
                </a:solidFill>
                <a:effectLst/>
                <a:uLnTx/>
                <a:uFillTx/>
                <a:latin typeface="Arial"/>
                <a:ea typeface="Arial"/>
                <a:cs typeface="Arial"/>
                <a:sym typeface="Arial"/>
              </a:rPr>
              <a:t>Draw an imaginary line from ASIS to ischial tuberosity.</a:t>
            </a:r>
          </a:p>
          <a:p>
            <a:pPr algn="l" fontAlgn="auto" indent="0" marL="0" marR="0" rtl="0">
              <a:lnSpc>
                <a:spcPct val="100000"/>
              </a:lnSpc>
              <a:spcBef>
                <a:spcPts val="0"/>
              </a:spcBef>
              <a:spcAft>
                <a:spcPts val="0"/>
              </a:spcAft>
              <a:buClrTx/>
              <a:buFont typeface="Arial"/>
            </a:pPr>
            <a:r>
              <a:rPr baseline="0" b="0" cap="none" sz="2100" i="0" kumimoji="0" lang="en-US" spc="0" strike="noStrike" u="none">
                <a:ln w="0">
                  <a:noFill/>
                </a:ln>
                <a:solidFill>
                  <a:srgbClr val="000000"/>
                </a:solidFill>
                <a:effectLst/>
                <a:uLnTx/>
                <a:uFillTx/>
                <a:latin typeface="Arial"/>
                <a:ea typeface="Arial"/>
                <a:cs typeface="Arial"/>
                <a:sym typeface="Arial"/>
              </a:rPr>
              <a:t>Positive test:</a:t>
            </a:r>
          </a:p>
          <a:p>
            <a:pPr algn="l" fontAlgn="auto" indent="0" marL="0" marR="0" rtl="0">
              <a:lnSpc>
                <a:spcPct val="100000"/>
              </a:lnSpc>
              <a:spcBef>
                <a:spcPts val="0"/>
              </a:spcBef>
              <a:spcAft>
                <a:spcPts val="0"/>
              </a:spcAft>
              <a:buClrTx/>
              <a:buFont typeface="Arial"/>
            </a:pPr>
            <a:r>
              <a:rPr baseline="0" b="0" cap="none" sz="2100" i="0" kumimoji="0" lang="en-US" spc="0" strike="noStrike" u="none">
                <a:ln w="0">
                  <a:noFill/>
                </a:ln>
                <a:solidFill>
                  <a:srgbClr val="000000"/>
                </a:solidFill>
                <a:effectLst/>
                <a:uLnTx/>
                <a:uFillTx/>
                <a:latin typeface="Arial"/>
                <a:ea typeface="Arial"/>
                <a:cs typeface="Arial"/>
                <a:sym typeface="Arial"/>
              </a:rPr>
              <a:t>Tip of greater trochanter lies above/crosses the line.</a:t>
            </a:r>
          </a:p>
          <a:p>
            <a:pPr algn="l" fontAlgn="auto" indent="0" marL="0" marR="0" rtl="0">
              <a:lnSpc>
                <a:spcPct val="100000"/>
              </a:lnSpc>
              <a:spcBef>
                <a:spcPts val="0"/>
              </a:spcBef>
              <a:spcAft>
                <a:spcPts val="0"/>
              </a:spcAft>
              <a:buClrTx/>
              <a:buFont typeface="Arial"/>
            </a:pPr>
            <a:r>
              <a:rPr baseline="0" b="0" cap="none" sz="2100" i="0" kumimoji="0" lang="en-US" spc="0" strike="noStrike" u="none">
                <a:ln w="0">
                  <a:noFill/>
                </a:ln>
                <a:solidFill>
                  <a:srgbClr val="000000"/>
                </a:solidFill>
                <a:effectLst/>
                <a:uLnTx/>
                <a:uFillTx/>
                <a:latin typeface="Arial"/>
                <a:ea typeface="Arial"/>
                <a:cs typeface="Arial"/>
                <a:sym typeface="Arial"/>
              </a:rPr>
              <a:t>Indications:</a:t>
            </a:r>
          </a:p>
          <a:p>
            <a:pPr algn="l" fontAlgn="auto" indent="0" marL="0" marR="0" rtl="0">
              <a:lnSpc>
                <a:spcPct val="100000"/>
              </a:lnSpc>
              <a:spcBef>
                <a:spcPts val="0"/>
              </a:spcBef>
              <a:spcAft>
                <a:spcPts val="0"/>
              </a:spcAft>
              <a:buClrTx/>
              <a:buFont typeface="Arial"/>
            </a:pPr>
            <a:r>
              <a:rPr baseline="0" b="0" cap="none" sz="2100" i="0" kumimoji="0" lang="en-US" spc="0" strike="noStrike" u="none">
                <a:ln w="0">
                  <a:noFill/>
                </a:ln>
                <a:solidFill>
                  <a:srgbClr val="000000"/>
                </a:solidFill>
                <a:effectLst/>
                <a:uLnTx/>
                <a:uFillTx/>
                <a:latin typeface="Arial"/>
                <a:ea typeface="Arial"/>
                <a:cs typeface="Arial"/>
                <a:sym typeface="Arial"/>
              </a:rPr>
              <a:t>Fracture neck of femur</a:t>
            </a:r>
          </a:p>
          <a:p>
            <a:pPr algn="l" fontAlgn="auto" indent="0" marL="0" marR="0" rtl="0">
              <a:lnSpc>
                <a:spcPct val="100000"/>
              </a:lnSpc>
              <a:spcBef>
                <a:spcPts val="0"/>
              </a:spcBef>
              <a:spcAft>
                <a:spcPts val="0"/>
              </a:spcAft>
              <a:buClrTx/>
              <a:buFont typeface="Arial"/>
            </a:pPr>
            <a:r>
              <a:rPr baseline="0" b="0" cap="none" sz="2100" i="0" kumimoji="0" lang="en-US" spc="0" strike="noStrike" u="none">
                <a:ln w="0">
                  <a:noFill/>
                </a:ln>
                <a:solidFill>
                  <a:srgbClr val="000000"/>
                </a:solidFill>
                <a:effectLst/>
                <a:uLnTx/>
                <a:uFillTx/>
                <a:latin typeface="Arial"/>
                <a:ea typeface="Arial"/>
                <a:cs typeface="Arial"/>
                <a:sym typeface="Arial"/>
              </a:rPr>
              <a:t>Hip dislocation</a:t>
            </a:r>
          </a:p>
          <a:p>
            <a:pPr algn="l" fontAlgn="auto" indent="0" marL="0" marR="0" rtl="0">
              <a:lnSpc>
                <a:spcPct val="100000"/>
              </a:lnSpc>
              <a:spcBef>
                <a:spcPts val="0"/>
              </a:spcBef>
              <a:spcAft>
                <a:spcPts val="0"/>
              </a:spcAft>
              <a:buClrTx/>
              <a:buFont typeface="Arial"/>
            </a:pPr>
            <a:r>
              <a:rPr baseline="0" b="0" cap="none" sz="2100" i="0" kumimoji="0" lang="en-US" spc="0" strike="noStrike" u="none">
                <a:ln w="0">
                  <a:noFill/>
                </a:ln>
                <a:solidFill>
                  <a:srgbClr val="000000"/>
                </a:solidFill>
                <a:effectLst/>
                <a:uLnTx/>
                <a:uFillTx/>
                <a:latin typeface="Arial"/>
                <a:ea typeface="Arial"/>
                <a:cs typeface="Arial"/>
                <a:sym typeface="Arial"/>
              </a:rPr>
              <a:t>Coxa vara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73" name=""/>
        <p:cNvGrpSpPr/>
        <p:nvPr/>
      </p:nvGrpSpPr>
      <p:grpSpPr>
        <a:xfrm>
          <a:off x="0" y="0"/>
          <a:ext cx="0" cy="0"/>
          <a:chOff x="0" y="0"/>
          <a:chExt cx="0" cy="0"/>
        </a:xfrm>
      </p:grpSpPr>
      <p:pic>
        <p:nvPicPr>
          <p:cNvPr id="2097181" name="Picture 1"/>
          <p:cNvPicPr>
            <a:picLocks noChangeAspect="1"/>
          </p:cNvPicPr>
          <p:nvPr/>
        </p:nvPicPr>
        <p:blipFill>
          <a:blip xmlns:r="http://schemas.openxmlformats.org/officeDocument/2006/relationships" r:embed="rId1"/>
          <a:srcRect/>
          <a:stretch>
            <a:fillRect/>
          </a:stretch>
        </p:blipFill>
        <p:spPr>
          <a:xfrm>
            <a:off x="0" y="1740330"/>
            <a:ext cx="6712476" cy="5117670"/>
          </a:xfrm>
          <a:prstGeom prst="rect"/>
        </p:spPr>
      </p:pic>
      <p:sp>
        <p:nvSpPr>
          <p:cNvPr id="1048715" name="TextBox 3"/>
          <p:cNvSpPr txBox="1"/>
          <p:nvPr/>
        </p:nvSpPr>
        <p:spPr>
          <a:xfrm>
            <a:off x="4907916" y="147919"/>
            <a:ext cx="3609120" cy="449093"/>
          </a:xfrm>
          <a:prstGeom prst="rect"/>
          <a:noFill/>
        </p:spPr>
        <p:txBody>
          <a:bodyPr rtlCol="0" wrap="square">
            <a:spAutoFit/>
          </a:bodyPr>
          <a:p>
            <a:r>
              <a:rPr b="1" sz="2300" lang="en-US"/>
              <a:t>Shoemaker's line</a:t>
            </a:r>
          </a:p>
        </p:txBody>
      </p:sp>
      <p:sp>
        <p:nvSpPr>
          <p:cNvPr id="1048716" name="TextBox 2097156"/>
          <p:cNvSpPr txBox="1"/>
          <p:nvPr/>
        </p:nvSpPr>
        <p:spPr>
          <a:xfrm>
            <a:off x="7195727" y="1522634"/>
            <a:ext cx="4548409" cy="3901440"/>
          </a:xfrm>
          <a:prstGeom prst="rect"/>
          <a:noFill/>
          <a:ln>
            <a:round/>
          </a:ln>
          <a:effectLst/>
        </p:spPr>
        <p:txBody>
          <a:bodyPr rtlCol="0" wrap="square">
            <a:spAutoFit/>
          </a:bodyPr>
          <a:p>
            <a:pPr algn="l" fontAlgn="auto" indent="0" marL="0" marR="0" rtl="0">
              <a:lnSpc>
                <a:spcPct val="100000"/>
              </a:lnSpc>
              <a:spcBef>
                <a:spcPts val="0"/>
              </a:spcBef>
              <a:spcAft>
                <a:spcPts val="0"/>
              </a:spcAft>
              <a:buClrTx/>
              <a:buFont typeface="Arial"/>
            </a:pPr>
            <a:endParaRPr baseline="0" b="0" cap="none" sz="2200" i="0" kumimoji="0" lang="en-US" spc="0" strike="noStrike" u="none">
              <a:ln w="0">
                <a:noFill/>
              </a:ln>
              <a:solidFill>
                <a:srgbClr val="000000"/>
              </a:solidFill>
              <a:effectLst/>
              <a:uLnTx/>
              <a:uFillTx/>
              <a:latin typeface="Arial"/>
              <a:ea typeface="Arial"/>
              <a:cs typeface="Arial"/>
              <a:sym typeface="Arial"/>
            </a:endParaRPr>
          </a:p>
          <a:p>
            <a:pPr algn="l" fontAlgn="auto" indent="0" marL="0" marR="0" rtl="0">
              <a:lnSpc>
                <a:spcPct val="100000"/>
              </a:lnSpc>
              <a:spcBef>
                <a:spcPts val="0"/>
              </a:spcBef>
              <a:spcAft>
                <a:spcPts val="0"/>
              </a:spcAft>
              <a:buClrTx/>
              <a:buFont typeface="Arial"/>
            </a:pPr>
            <a:r>
              <a:rPr baseline="0" b="0" cap="none" sz="2200" i="0" kumimoji="0" lang="en-US" spc="0" strike="noStrike" u="none">
                <a:ln w="0">
                  <a:noFill/>
                </a:ln>
                <a:solidFill>
                  <a:srgbClr val="000000"/>
                </a:solidFill>
                <a:effectLst/>
                <a:uLnTx/>
                <a:uFillTx/>
                <a:latin typeface="Arial"/>
                <a:ea typeface="Arial"/>
                <a:cs typeface="Arial"/>
                <a:sym typeface="Arial"/>
              </a:rPr>
              <a:t>Purpose: Detects</a:t>
            </a:r>
            <a:r>
              <a:rPr baseline="0" b="0" cap="none" sz="2200" i="0" kumimoji="0" lang="" spc="0" strike="noStrike" u="none">
                <a:ln w="0">
                  <a:noFill/>
                </a:ln>
                <a:solidFill>
                  <a:srgbClr val="000000"/>
                </a:solidFill>
                <a:effectLst/>
                <a:uLnTx/>
                <a:uFillTx/>
                <a:latin typeface="Arial"/>
                <a:ea typeface="Arial"/>
                <a:cs typeface="Arial"/>
                <a:sym typeface="Arial"/>
              </a:rPr>
              <a:t> </a:t>
            </a:r>
            <a:r>
              <a:rPr baseline="0" b="0" cap="none" sz="2200" i="0" kumimoji="0" lang="en-US" spc="0" strike="noStrike" u="none">
                <a:ln w="0">
                  <a:noFill/>
                </a:ln>
                <a:solidFill>
                  <a:srgbClr val="000000"/>
                </a:solidFill>
                <a:effectLst/>
                <a:uLnTx/>
                <a:uFillTx/>
                <a:latin typeface="Arial"/>
                <a:ea typeface="Arial"/>
                <a:cs typeface="Arial"/>
                <a:sym typeface="Arial"/>
              </a:rPr>
              <a:t>supratrochanteric shortening.</a:t>
            </a:r>
          </a:p>
          <a:p>
            <a:pPr algn="l" fontAlgn="auto" indent="0" marL="0" marR="0" rtl="0">
              <a:lnSpc>
                <a:spcPct val="100000"/>
              </a:lnSpc>
              <a:spcBef>
                <a:spcPts val="0"/>
              </a:spcBef>
              <a:spcAft>
                <a:spcPts val="0"/>
              </a:spcAft>
              <a:buClrTx/>
              <a:buFont typeface="Arial"/>
            </a:pPr>
            <a:r>
              <a:rPr baseline="0" b="0" cap="none" sz="2200" i="0" kumimoji="0" lang="en-US" spc="0" strike="noStrike" u="none">
                <a:ln w="0">
                  <a:noFill/>
                </a:ln>
                <a:solidFill>
                  <a:srgbClr val="000000"/>
                </a:solidFill>
                <a:effectLst/>
                <a:uLnTx/>
                <a:uFillTx/>
                <a:latin typeface="Arial"/>
                <a:ea typeface="Arial"/>
                <a:cs typeface="Arial"/>
                <a:sym typeface="Arial"/>
              </a:rPr>
              <a:t>Method:</a:t>
            </a:r>
          </a:p>
          <a:p>
            <a:pPr algn="l" fontAlgn="auto" indent="0" marL="0" marR="0" rtl="0">
              <a:lnSpc>
                <a:spcPct val="100000"/>
              </a:lnSpc>
              <a:spcBef>
                <a:spcPts val="0"/>
              </a:spcBef>
              <a:spcAft>
                <a:spcPts val="0"/>
              </a:spcAft>
              <a:buClrTx/>
              <a:buFont typeface="Arial"/>
            </a:pPr>
            <a:r>
              <a:rPr baseline="0" b="0" cap="none" sz="2200" i="0" kumimoji="0" lang="en-US" spc="0" strike="noStrike" u="none">
                <a:ln w="0">
                  <a:noFill/>
                </a:ln>
                <a:solidFill>
                  <a:srgbClr val="000000"/>
                </a:solidFill>
                <a:effectLst/>
                <a:uLnTx/>
                <a:uFillTx/>
                <a:latin typeface="Arial"/>
                <a:ea typeface="Arial"/>
                <a:cs typeface="Arial"/>
                <a:sym typeface="Arial"/>
              </a:rPr>
              <a:t>Patient supine.</a:t>
            </a:r>
          </a:p>
          <a:p>
            <a:pPr algn="l" fontAlgn="auto" indent="0" marL="0" marR="0" rtl="0">
              <a:lnSpc>
                <a:spcPct val="100000"/>
              </a:lnSpc>
              <a:spcBef>
                <a:spcPts val="0"/>
              </a:spcBef>
              <a:spcAft>
                <a:spcPts val="0"/>
              </a:spcAft>
              <a:buClrTx/>
              <a:buFont typeface="Arial"/>
            </a:pPr>
            <a:r>
              <a:rPr baseline="0" b="0" cap="none" sz="2200" i="0" kumimoji="0" lang="en-US" spc="0" strike="noStrike" u="none">
                <a:ln w="0">
                  <a:noFill/>
                </a:ln>
                <a:solidFill>
                  <a:srgbClr val="000000"/>
                </a:solidFill>
                <a:effectLst/>
                <a:uLnTx/>
                <a:uFillTx/>
                <a:latin typeface="Arial"/>
                <a:ea typeface="Arial"/>
                <a:cs typeface="Arial"/>
                <a:sym typeface="Arial"/>
              </a:rPr>
              <a:t>Draw line from greater trochanter to ASIS and extend across abdomen.</a:t>
            </a:r>
          </a:p>
          <a:p>
            <a:pPr algn="l" fontAlgn="auto" indent="0" marL="0" marR="0" rtl="0">
              <a:lnSpc>
                <a:spcPct val="100000"/>
              </a:lnSpc>
              <a:spcBef>
                <a:spcPts val="0"/>
              </a:spcBef>
              <a:spcAft>
                <a:spcPts val="0"/>
              </a:spcAft>
              <a:buClrTx/>
              <a:buFont typeface="Arial"/>
            </a:pPr>
            <a:r>
              <a:rPr baseline="0" b="0" cap="none" sz="2200" i="0" kumimoji="0" lang="en-US" spc="0" strike="noStrike" u="none">
                <a:ln w="0">
                  <a:noFill/>
                </a:ln>
                <a:solidFill>
                  <a:srgbClr val="000000"/>
                </a:solidFill>
                <a:effectLst/>
                <a:uLnTx/>
                <a:uFillTx/>
                <a:latin typeface="Arial"/>
                <a:ea typeface="Arial"/>
                <a:cs typeface="Arial"/>
                <a:sym typeface="Arial"/>
              </a:rPr>
              <a:t>Repeat on opposite side.</a:t>
            </a:r>
          </a:p>
          <a:p>
            <a:pPr algn="l" fontAlgn="auto" indent="0" marL="0" marR="0" rtl="0">
              <a:lnSpc>
                <a:spcPct val="100000"/>
              </a:lnSpc>
              <a:spcBef>
                <a:spcPts val="0"/>
              </a:spcBef>
              <a:spcAft>
                <a:spcPts val="0"/>
              </a:spcAft>
              <a:buClrTx/>
              <a:buFont typeface="Arial"/>
            </a:pPr>
            <a:r>
              <a:rPr baseline="0" b="0" cap="none" sz="2200" i="0" kumimoji="0" lang="en-US" spc="0" strike="noStrike" u="none">
                <a:ln w="0">
                  <a:noFill/>
                </a:ln>
                <a:solidFill>
                  <a:srgbClr val="000000"/>
                </a:solidFill>
                <a:effectLst/>
                <a:uLnTx/>
                <a:uFillTx/>
                <a:latin typeface="Arial"/>
                <a:ea typeface="Arial"/>
                <a:cs typeface="Arial"/>
                <a:sym typeface="Arial"/>
              </a:rPr>
              <a:t>Positive test:</a:t>
            </a:r>
          </a:p>
          <a:p>
            <a:pPr algn="l" fontAlgn="auto" indent="0" marL="0" marR="0" rtl="0">
              <a:lnSpc>
                <a:spcPct val="100000"/>
              </a:lnSpc>
              <a:spcBef>
                <a:spcPts val="0"/>
              </a:spcBef>
              <a:spcAft>
                <a:spcPts val="0"/>
              </a:spcAft>
              <a:buClrTx/>
              <a:buFont typeface="Arial"/>
            </a:pPr>
            <a:r>
              <a:rPr baseline="0" b="0" cap="none" sz="2200" i="0" kumimoji="0" lang="en-US" spc="0" strike="noStrike" u="none">
                <a:ln w="0">
                  <a:noFill/>
                </a:ln>
                <a:solidFill>
                  <a:srgbClr val="000000"/>
                </a:solidFill>
                <a:effectLst/>
                <a:uLnTx/>
                <a:uFillTx/>
                <a:latin typeface="Arial"/>
                <a:ea typeface="Arial"/>
                <a:cs typeface="Arial"/>
                <a:sym typeface="Arial"/>
              </a:rPr>
              <a:t>Lines intersect below the umbilicus or away from the midline.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76" name=""/>
        <p:cNvGrpSpPr/>
        <p:nvPr/>
      </p:nvGrpSpPr>
      <p:grpSpPr>
        <a:xfrm>
          <a:off x="0" y="0"/>
          <a:ext cx="0" cy="0"/>
          <a:chOff x="0" y="0"/>
          <a:chExt cx="0" cy="0"/>
        </a:xfrm>
      </p:grpSpPr>
      <p:pic>
        <p:nvPicPr>
          <p:cNvPr id="2097182" name="Picture 1"/>
          <p:cNvPicPr>
            <a:picLocks noChangeAspect="1"/>
          </p:cNvPicPr>
          <p:nvPr/>
        </p:nvPicPr>
        <p:blipFill>
          <a:blip xmlns:r="http://schemas.openxmlformats.org/officeDocument/2006/relationships" r:embed="rId1"/>
          <a:srcRect/>
          <a:stretch>
            <a:fillRect/>
          </a:stretch>
        </p:blipFill>
        <p:spPr>
          <a:xfrm>
            <a:off x="0" y="2076474"/>
            <a:ext cx="5837817" cy="4781526"/>
          </a:xfrm>
          <a:prstGeom prst="rect"/>
        </p:spPr>
      </p:pic>
      <p:sp>
        <p:nvSpPr>
          <p:cNvPr id="1048719" name="TextBox 2097182"/>
          <p:cNvSpPr txBox="1"/>
          <p:nvPr/>
        </p:nvSpPr>
        <p:spPr>
          <a:xfrm>
            <a:off x="4307290" y="185429"/>
            <a:ext cx="2396748" cy="535940"/>
          </a:xfrm>
          <a:prstGeom prst="rect"/>
          <a:noFill/>
          <a:ln>
            <a:round/>
          </a:ln>
          <a:effectLst/>
        </p:spPr>
        <p:txBody>
          <a:bodyPr rtlCol="0" wrap="none">
            <a:spAutoFit/>
          </a:bodyPr>
          <a:p>
            <a:pPr algn="l" fontAlgn="auto" indent="0" marL="0" marR="0" rtl="0">
              <a:lnSpc>
                <a:spcPct val="100000"/>
              </a:lnSpc>
              <a:spcBef>
                <a:spcPts val="0"/>
              </a:spcBef>
              <a:spcAft>
                <a:spcPts val="0"/>
              </a:spcAft>
              <a:buClrTx/>
              <a:buFont typeface="Arial"/>
            </a:pPr>
            <a:r>
              <a:rPr baseline="0" b="1" cap="none" sz="3000" i="0" kumimoji="0" lang="en-US" spc="0" strike="noStrike" u="none">
                <a:ln w="0">
                  <a:noFill/>
                </a:ln>
                <a:solidFill>
                  <a:srgbClr val="000000"/>
                </a:solidFill>
                <a:effectLst/>
                <a:uLnTx/>
                <a:uFillTx/>
                <a:latin typeface="Arial"/>
                <a:ea typeface="Arial"/>
                <a:cs typeface="Arial"/>
                <a:sym typeface="Arial"/>
              </a:rPr>
              <a:t>Cheine's Test</a:t>
            </a:r>
          </a:p>
        </p:txBody>
      </p:sp>
      <p:sp>
        <p:nvSpPr>
          <p:cNvPr id="1048720" name=""/>
          <p:cNvSpPr txBox="1"/>
          <p:nvPr/>
        </p:nvSpPr>
        <p:spPr>
          <a:xfrm>
            <a:off x="6352278" y="1534285"/>
            <a:ext cx="5488743" cy="4282440"/>
          </a:xfrm>
          <a:prstGeom prst="rect"/>
        </p:spPr>
        <p:txBody>
          <a:bodyPr rtlCol="0" wrap="square">
            <a:spAutoFit/>
          </a:bodyPr>
          <a:p>
            <a:endParaRPr sz="2800" lang="en-GB">
              <a:solidFill>
                <a:srgbClr val="000000"/>
              </a:solidFill>
            </a:endParaRPr>
          </a:p>
          <a:p>
            <a:r>
              <a:rPr altLang="en-GB" b="1" sz="2800" lang="en-US">
                <a:solidFill>
                  <a:srgbClr val="000000"/>
                </a:solidFill>
              </a:rPr>
              <a:t>Purpose</a:t>
            </a:r>
            <a:r>
              <a:rPr altLang="en-GB" sz="2800" lang="en-US">
                <a:solidFill>
                  <a:srgbClr val="000000"/>
                </a:solidFill>
              </a:rPr>
              <a:t>: Detects upward displacement of greater trochanter.</a:t>
            </a:r>
            <a:endParaRPr sz="2800" lang="en-GB">
              <a:solidFill>
                <a:srgbClr val="000000"/>
              </a:solidFill>
            </a:endParaRPr>
          </a:p>
          <a:p>
            <a:r>
              <a:rPr altLang="en-GB" b="1" sz="2800" lang="en-US">
                <a:solidFill>
                  <a:srgbClr val="000000"/>
                </a:solidFill>
              </a:rPr>
              <a:t>Method</a:t>
            </a:r>
            <a:r>
              <a:rPr altLang="en-GB" sz="2800" lang="en-US">
                <a:solidFill>
                  <a:srgbClr val="000000"/>
                </a:solidFill>
              </a:rPr>
              <a:t>:</a:t>
            </a:r>
            <a:endParaRPr sz="2800" lang="en-GB">
              <a:solidFill>
                <a:srgbClr val="000000"/>
              </a:solidFill>
            </a:endParaRPr>
          </a:p>
          <a:p>
            <a:r>
              <a:rPr altLang="en-GB" sz="2800" lang="en-US">
                <a:solidFill>
                  <a:srgbClr val="000000"/>
                </a:solidFill>
              </a:rPr>
              <a:t>Join both ASIS.</a:t>
            </a:r>
            <a:endParaRPr sz="2800" lang="en-GB">
              <a:solidFill>
                <a:srgbClr val="000000"/>
              </a:solidFill>
            </a:endParaRPr>
          </a:p>
          <a:p>
            <a:r>
              <a:rPr altLang="en-GB" sz="2800" lang="en-US">
                <a:solidFill>
                  <a:srgbClr val="000000"/>
                </a:solidFill>
              </a:rPr>
              <a:t>Join both greater trochanters.</a:t>
            </a:r>
            <a:endParaRPr sz="2800" lang="en-GB">
              <a:solidFill>
                <a:srgbClr val="000000"/>
              </a:solidFill>
            </a:endParaRPr>
          </a:p>
          <a:p>
            <a:r>
              <a:rPr altLang="en-GB" b="1" sz="2800" lang="en-US">
                <a:solidFill>
                  <a:srgbClr val="000000"/>
                </a:solidFill>
              </a:rPr>
              <a:t>Positive test:</a:t>
            </a:r>
            <a:endParaRPr b="1" sz="2800" lang="en-GB">
              <a:solidFill>
                <a:srgbClr val="000000"/>
              </a:solidFill>
            </a:endParaRPr>
          </a:p>
          <a:p>
            <a:r>
              <a:rPr altLang="en-GB" sz="2800" lang="en-US">
                <a:solidFill>
                  <a:srgbClr val="000000"/>
                </a:solidFill>
              </a:rPr>
              <a:t>Two lines are not parallel; they converge toward affected side.</a:t>
            </a:r>
            <a:endParaRPr sz="2800" lang="en-GB">
              <a:solidFill>
                <a:srgbClr val="000000"/>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79" name=""/>
        <p:cNvGrpSpPr/>
        <p:nvPr/>
      </p:nvGrpSpPr>
      <p:grpSpPr>
        <a:xfrm>
          <a:off x="0" y="0"/>
          <a:ext cx="0" cy="0"/>
          <a:chOff x="0" y="0"/>
          <a:chExt cx="0" cy="0"/>
        </a:xfrm>
      </p:grpSpPr>
      <p:pic>
        <p:nvPicPr>
          <p:cNvPr id="2097183" name="Google Shape;322;p49"/>
          <p:cNvPicPr preferRelativeResize="0">
            <a:picLocks/>
          </p:cNvPicPr>
          <p:nvPr/>
        </p:nvPicPr>
        <p:blipFill>
          <a:blip xmlns:r="http://schemas.openxmlformats.org/officeDocument/2006/relationships" r:embed="rId1">
            <a:alphaModFix/>
          </a:blip>
          <a:srcRect/>
          <a:stretch>
            <a:fillRect/>
          </a:stretch>
        </p:blipFill>
        <p:spPr>
          <a:xfrm>
            <a:off x="211413" y="834725"/>
            <a:ext cx="4511782" cy="5188550"/>
          </a:xfrm>
          <a:prstGeom prst="rect"/>
          <a:noFill/>
          <a:ln>
            <a:noFill/>
          </a:ln>
        </p:spPr>
      </p:pic>
      <p:sp>
        <p:nvSpPr>
          <p:cNvPr id="1048723" name="Google Shape;323;p49"/>
          <p:cNvSpPr txBox="1"/>
          <p:nvPr/>
        </p:nvSpPr>
        <p:spPr>
          <a:xfrm>
            <a:off x="3379246" y="230479"/>
            <a:ext cx="12191700" cy="646500"/>
          </a:xfrm>
          <a:prstGeom prst="rect"/>
          <a:noFill/>
          <a:ln>
            <a:noFill/>
          </a:ln>
        </p:spPr>
        <p:txBody>
          <a:bodyPr anchor="t" bIns="91425" lIns="91425" rIns="91425" spcFirstLastPara="1" tIns="91425" wrap="square">
            <a:spAutoFit/>
          </a:bodyPr>
          <a:p>
            <a:pPr algn="l" indent="0" marL="0" rtl="0">
              <a:spcBef>
                <a:spcPts val="0"/>
              </a:spcBef>
              <a:spcAft>
                <a:spcPts val="0"/>
              </a:spcAft>
              <a:buNone/>
            </a:pPr>
            <a:r>
              <a:rPr b="1" sz="3000" lang="en-US">
                <a:solidFill>
                  <a:schemeClr val="dk1"/>
                </a:solidFill>
                <a:latin typeface="Calibri"/>
                <a:ea typeface="Calibri"/>
                <a:cs typeface="Calibri"/>
                <a:sym typeface="Calibri"/>
              </a:rPr>
              <a:t>Morris Bitrochanteric Test</a:t>
            </a:r>
            <a:endParaRPr b="1" sz="3000">
              <a:solidFill>
                <a:schemeClr val="dk1"/>
              </a:solidFill>
              <a:latin typeface="Calibri"/>
              <a:ea typeface="Calibri"/>
              <a:cs typeface="Calibri"/>
              <a:sym typeface="Calibri"/>
            </a:endParaRPr>
          </a:p>
        </p:txBody>
      </p:sp>
      <p:sp>
        <p:nvSpPr>
          <p:cNvPr id="1048724" name="TextBox 1048798"/>
          <p:cNvSpPr txBox="1"/>
          <p:nvPr/>
        </p:nvSpPr>
        <p:spPr>
          <a:xfrm>
            <a:off x="4723195" y="876979"/>
            <a:ext cx="7526257" cy="2631440"/>
          </a:xfrm>
          <a:prstGeom prst="rect"/>
        </p:spPr>
        <p:txBody>
          <a:bodyPr rtlCol="0" wrap="square">
            <a:spAutoFit/>
          </a:bodyPr>
          <a:p>
            <a:r>
              <a:rPr altLang="en-GB" sz="2000" lang="en-US">
                <a:solidFill>
                  <a:srgbClr val="000000"/>
                </a:solidFill>
              </a:rPr>
              <a:t>1)The patient lies in a supine position (flat on their back).</a:t>
            </a:r>
            <a:endParaRPr sz="1800" lang="en-GB">
              <a:solidFill>
                <a:srgbClr val="000000"/>
              </a:solidFill>
            </a:endParaRPr>
          </a:p>
          <a:p>
            <a:endParaRPr sz="2400" lang="en-GB">
              <a:solidFill>
                <a:srgbClr val="000000"/>
              </a:solidFill>
            </a:endParaRPr>
          </a:p>
          <a:p>
            <a:r>
              <a:rPr altLang="en-GB" sz="2000" lang="en-US">
                <a:solidFill>
                  <a:srgbClr val="000000"/>
                </a:solidFill>
              </a:rPr>
              <a:t>2)The examiner uses a tape measure or calipers to measure the distance from the pubic symphysis to the tip of the greater trochanter on both sides of the body.</a:t>
            </a:r>
            <a:endParaRPr sz="1800" lang="en-GB">
              <a:solidFill>
                <a:srgbClr val="000000"/>
              </a:solidFill>
            </a:endParaRPr>
          </a:p>
          <a:p>
            <a:endParaRPr sz="2400" lang="en-GB">
              <a:solidFill>
                <a:srgbClr val="000000"/>
              </a:solidFill>
            </a:endParaRPr>
          </a:p>
          <a:p>
            <a:r>
              <a:rPr altLang="en-GB" sz="2000" lang="en-US">
                <a:solidFill>
                  <a:srgbClr val="000000"/>
                </a:solidFill>
              </a:rPr>
              <a:t>3)The measurements of the affected side are compared to the unaffected, healthy side.</a:t>
            </a:r>
            <a:endParaRPr sz="2400" lang="en-GB">
              <a:solidFill>
                <a:srgbClr val="000000"/>
              </a:solidFill>
            </a:endParaRPr>
          </a:p>
        </p:txBody>
      </p:sp>
      <p:sp>
        <p:nvSpPr>
          <p:cNvPr id="1048725" name="TextBox 1048799"/>
          <p:cNvSpPr txBox="1"/>
          <p:nvPr/>
        </p:nvSpPr>
        <p:spPr>
          <a:xfrm>
            <a:off x="4723195" y="3807643"/>
            <a:ext cx="7043449" cy="2034541"/>
          </a:xfrm>
          <a:prstGeom prst="rect"/>
        </p:spPr>
        <p:txBody>
          <a:bodyPr rtlCol="0" wrap="square">
            <a:spAutoFit/>
          </a:bodyPr>
          <a:p>
            <a:r>
              <a:rPr altLang="en-GB" b="1" sz="2800" lang="en-US">
                <a:solidFill>
                  <a:srgbClr val="000000"/>
                </a:solidFill>
              </a:rPr>
              <a:t>Interpretation of Results</a:t>
            </a:r>
            <a:endParaRPr b="1" sz="2400" lang="en-GB">
              <a:solidFill>
                <a:srgbClr val="000000"/>
              </a:solidFill>
            </a:endParaRPr>
          </a:p>
          <a:p>
            <a:endParaRPr b="1" sz="2000" lang="en-GB">
              <a:solidFill>
                <a:srgbClr val="000000"/>
              </a:solidFill>
            </a:endParaRPr>
          </a:p>
          <a:p>
            <a:r>
              <a:rPr altLang="en-GB" b="1" sz="2000" lang="en-US">
                <a:solidFill>
                  <a:srgbClr val="000000"/>
                </a:solidFill>
              </a:rPr>
              <a:t>Decreased Distance:</a:t>
            </a:r>
            <a:r>
              <a:rPr altLang="en-GB" sz="2000" lang="en-US">
                <a:solidFill>
                  <a:srgbClr val="000000"/>
                </a:solidFill>
              </a:rPr>
              <a:t> Indicates central hip dislocation or internal rotation of the hip.</a:t>
            </a:r>
            <a:endParaRPr sz="1800" lang="en-GB">
              <a:solidFill>
                <a:srgbClr val="000000"/>
              </a:solidFill>
            </a:endParaRPr>
          </a:p>
          <a:p>
            <a:endParaRPr sz="2000" lang="en-GB">
              <a:solidFill>
                <a:srgbClr val="000000"/>
              </a:solidFill>
            </a:endParaRPr>
          </a:p>
          <a:p>
            <a:r>
              <a:rPr altLang="en-GB" b="1" sz="2000" lang="en-US">
                <a:solidFill>
                  <a:srgbClr val="000000"/>
                </a:solidFill>
              </a:rPr>
              <a:t>Increased Distance:</a:t>
            </a:r>
            <a:r>
              <a:rPr altLang="en-GB" sz="2000" lang="en-US">
                <a:solidFill>
                  <a:srgbClr val="000000"/>
                </a:solidFill>
              </a:rPr>
              <a:t> Indicates external rotation of the hip.</a:t>
            </a:r>
            <a:endParaRPr sz="2800" lang="en-GB">
              <a:solidFill>
                <a:srgbClr val="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82" name=""/>
        <p:cNvGrpSpPr/>
        <p:nvPr/>
      </p:nvGrpSpPr>
      <p:grpSpPr>
        <a:xfrm>
          <a:off x="0" y="0"/>
          <a:ext cx="0" cy="0"/>
          <a:chOff x="0" y="0"/>
          <a:chExt cx="0" cy="0"/>
        </a:xfrm>
      </p:grpSpPr>
      <p:sp>
        <p:nvSpPr>
          <p:cNvPr id="1048728" name="TextBox 1"/>
          <p:cNvSpPr txBox="1"/>
          <p:nvPr/>
        </p:nvSpPr>
        <p:spPr>
          <a:xfrm>
            <a:off x="4372448" y="3118927"/>
            <a:ext cx="3531265" cy="599440"/>
          </a:xfrm>
          <a:prstGeom prst="rect"/>
          <a:noFill/>
          <a:ln>
            <a:round/>
          </a:ln>
          <a:effectLst/>
        </p:spPr>
        <p:txBody>
          <a:bodyPr rtlCol="0" wrap="none">
            <a:spAutoFit/>
          </a:bodyPr>
          <a:p>
            <a:pPr algn="l" fontAlgn="auto" indent="0" marL="0" marR="0" rtl="0">
              <a:lnSpc>
                <a:spcPct val="100000"/>
              </a:lnSpc>
              <a:spcBef>
                <a:spcPts val="0"/>
              </a:spcBef>
              <a:spcAft>
                <a:spcPts val="0"/>
              </a:spcAft>
              <a:buClrTx/>
              <a:buFont typeface="Arial"/>
            </a:pPr>
            <a:r>
              <a:rPr baseline="0" b="0" cap="none" sz="3400" i="0" kumimoji="0" lang="en-US" spc="0" strike="noStrike" u="none">
                <a:ln w="0">
                  <a:noFill/>
                </a:ln>
                <a:solidFill>
                  <a:srgbClr val="000000"/>
                </a:solidFill>
                <a:effectLst/>
                <a:uLnTx/>
                <a:uFillTx/>
                <a:latin typeface="Arial"/>
                <a:ea typeface="Arial"/>
                <a:cs typeface="Arial"/>
                <a:sym typeface="Arial"/>
              </a:rPr>
              <a:t>Test</a:t>
            </a:r>
            <a:r>
              <a:rPr baseline="0" b="0" cap="none" sz="3400" i="0" kumimoji="0" lang="en-IN" spc="0" strike="noStrike" u="none">
                <a:ln w="0">
                  <a:noFill/>
                </a:ln>
                <a:solidFill>
                  <a:srgbClr val="000000"/>
                </a:solidFill>
                <a:effectLst/>
                <a:uLnTx/>
                <a:uFillTx/>
                <a:latin typeface="Arial"/>
                <a:ea typeface="Arial"/>
                <a:cs typeface="Arial"/>
                <a:sym typeface="Arial"/>
              </a:rPr>
              <a:t>s</a:t>
            </a:r>
            <a:r>
              <a:rPr baseline="0" b="0" cap="none" sz="3400" i="0" kumimoji="0" lang="" spc="0" strike="noStrike" u="none">
                <a:ln w="0">
                  <a:noFill/>
                </a:ln>
                <a:solidFill>
                  <a:srgbClr val="000000"/>
                </a:solidFill>
                <a:effectLst/>
                <a:uLnTx/>
                <a:uFillTx/>
                <a:latin typeface="Arial"/>
                <a:ea typeface="Arial"/>
                <a:cs typeface="Arial"/>
                <a:sym typeface="Arial"/>
              </a:rPr>
              <a:t> </a:t>
            </a:r>
            <a:r>
              <a:rPr baseline="0" b="0" cap="none" sz="3400" i="0" kumimoji="0" lang="en-US" spc="0" strike="noStrike" u="none">
                <a:ln w="0">
                  <a:noFill/>
                </a:ln>
                <a:solidFill>
                  <a:srgbClr val="000000"/>
                </a:solidFill>
                <a:effectLst/>
                <a:uLnTx/>
                <a:uFillTx/>
                <a:latin typeface="Arial"/>
                <a:ea typeface="Arial"/>
                <a:cs typeface="Arial"/>
                <a:sym typeface="Arial"/>
              </a:rPr>
              <a:t>for</a:t>
            </a:r>
            <a:r>
              <a:rPr baseline="0" b="0" cap="none" sz="3400" i="0" kumimoji="0" spc="0" strike="noStrike" u="none">
                <a:ln w="0">
                  <a:noFill/>
                </a:ln>
                <a:solidFill>
                  <a:srgbClr val="000000"/>
                </a:solidFill>
                <a:effectLst/>
                <a:uLnTx/>
                <a:uFillTx/>
                <a:latin typeface="Arial"/>
                <a:ea typeface="Arial"/>
                <a:cs typeface="Arial"/>
                <a:sym typeface="Arial"/>
              </a:rPr>
              <a:t> </a:t>
            </a:r>
            <a:r>
              <a:rPr baseline="0" b="0" cap="none" sz="3400" i="0" kumimoji="0" lang="en-US" spc="0" strike="noStrike" u="none">
                <a:ln w="0">
                  <a:noFill/>
                </a:ln>
                <a:solidFill>
                  <a:srgbClr val="000000"/>
                </a:solidFill>
                <a:effectLst/>
                <a:uLnTx/>
                <a:uFillTx/>
                <a:latin typeface="Arial"/>
                <a:ea typeface="Arial"/>
                <a:cs typeface="Arial"/>
                <a:sym typeface="Arial"/>
              </a:rPr>
              <a:t>Stability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85" name=""/>
        <p:cNvGrpSpPr/>
        <p:nvPr/>
      </p:nvGrpSpPr>
      <p:grpSpPr>
        <a:xfrm>
          <a:off x="0" y="0"/>
          <a:ext cx="0" cy="0"/>
          <a:chOff x="0" y="0"/>
          <a:chExt cx="0" cy="0"/>
        </a:xfrm>
      </p:grpSpPr>
      <p:pic>
        <p:nvPicPr>
          <p:cNvPr id="2097184" name="Picture 4"/>
          <p:cNvPicPr>
            <a:picLocks noChangeAspect="1"/>
          </p:cNvPicPr>
          <p:nvPr/>
        </p:nvPicPr>
        <p:blipFill>
          <a:blip xmlns:r="http://schemas.openxmlformats.org/officeDocument/2006/relationships" r:embed="rId1"/>
          <a:srcRect/>
          <a:stretch>
            <a:fillRect/>
          </a:stretch>
        </p:blipFill>
        <p:spPr>
          <a:xfrm>
            <a:off x="0" y="1713785"/>
            <a:ext cx="8390157" cy="5144215"/>
          </a:xfrm>
          <a:prstGeom prst="rect"/>
        </p:spPr>
      </p:pic>
      <p:sp>
        <p:nvSpPr>
          <p:cNvPr id="1048731" name=""/>
          <p:cNvSpPr txBox="1"/>
          <p:nvPr/>
        </p:nvSpPr>
        <p:spPr>
          <a:xfrm>
            <a:off x="825720" y="369674"/>
            <a:ext cx="11365954" cy="624840"/>
          </a:xfrm>
          <a:prstGeom prst="rect"/>
        </p:spPr>
        <p:txBody>
          <a:bodyPr rtlCol="0" wrap="square">
            <a:spAutoFit/>
          </a:bodyPr>
          <a:p>
            <a:r>
              <a:rPr b="1" sz="3600" lang="en-GB">
                <a:solidFill>
                  <a:srgbClr val="000000"/>
                </a:solidFill>
              </a:rPr>
              <a:t>Stinchfield Test (Active Straight Leg Raise</a:t>
            </a:r>
            <a:r>
              <a:rPr altLang="en-GB" b="1" sz="3600" lang="en-US">
                <a:solidFill>
                  <a:srgbClr val="000000"/>
                </a:solidFill>
              </a:rPr>
              <a:t> </a:t>
            </a:r>
            <a:r>
              <a:rPr altLang="en-GB" b="1" sz="3600" lang="en-US">
                <a:solidFill>
                  <a:srgbClr val="000000"/>
                </a:solidFill>
              </a:rPr>
              <a:t>T</a:t>
            </a:r>
            <a:r>
              <a:rPr altLang="en-GB" b="1" sz="3600" lang="en-US">
                <a:solidFill>
                  <a:srgbClr val="000000"/>
                </a:solidFill>
              </a:rPr>
              <a:t>e</a:t>
            </a:r>
            <a:r>
              <a:rPr altLang="en-GB" b="1" sz="3600" lang="en-US">
                <a:solidFill>
                  <a:srgbClr val="000000"/>
                </a:solidFill>
              </a:rPr>
              <a:t>s</a:t>
            </a:r>
            <a:r>
              <a:rPr altLang="en-GB" b="1" sz="3600" lang="en-US">
                <a:solidFill>
                  <a:srgbClr val="000000"/>
                </a:solidFill>
              </a:rPr>
              <a:t>t</a:t>
            </a:r>
            <a:r>
              <a:rPr altLang="en-GB" b="1" sz="3600" lang="en-US">
                <a:solidFill>
                  <a:srgbClr val="000000"/>
                </a:solidFill>
              </a:rPr>
              <a:t>)</a:t>
            </a:r>
            <a:endParaRPr b="1" sz="2800" lang="en-GB">
              <a:solidFill>
                <a:srgbClr val="000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88" name=""/>
        <p:cNvGrpSpPr/>
        <p:nvPr/>
      </p:nvGrpSpPr>
      <p:grpSpPr>
        <a:xfrm>
          <a:off x="0" y="0"/>
          <a:ext cx="0" cy="0"/>
          <a:chOff x="0" y="0"/>
          <a:chExt cx="0" cy="0"/>
        </a:xfrm>
      </p:grpSpPr>
      <p:sp>
        <p:nvSpPr>
          <p:cNvPr id="1048734" name="Google Shape;167;p26"/>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Trendelenburg Test: Principle</a:t>
            </a:r>
          </a:p>
        </p:txBody>
      </p:sp>
      <p:sp>
        <p:nvSpPr>
          <p:cNvPr id="1048735" name="Google Shape;168;p26"/>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Assesses the hip abductor mechanism</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Patient stands on one limb</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Normally, abductors maintain the opposite side of pelvis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Pelvic drop on unsupported side indicates a positive test</a:t>
            </a:r>
          </a:p>
        </p:txBody>
      </p:sp>
      <p:pic>
        <p:nvPicPr>
          <p:cNvPr id="2097185" name="Google Shape;169;p26"/>
          <p:cNvPicPr preferRelativeResize="0">
            <a:picLocks/>
          </p:cNvPicPr>
          <p:nvPr/>
        </p:nvPicPr>
        <p:blipFill>
          <a:blip xmlns:r="http://schemas.openxmlformats.org/officeDocument/2006/relationships" r:embed="rId1">
            <a:alphaModFix/>
          </a:blip>
          <a:srcRect/>
          <a:stretch>
            <a:fillRect/>
          </a:stretch>
        </p:blipFill>
        <p:spPr>
          <a:xfrm>
            <a:off x="7395400" y="1465050"/>
            <a:ext cx="4796274" cy="4796274"/>
          </a:xfrm>
          <a:prstGeom prst="rect"/>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91" name=""/>
        <p:cNvGrpSpPr/>
        <p:nvPr/>
      </p:nvGrpSpPr>
      <p:grpSpPr>
        <a:xfrm>
          <a:off x="0" y="0"/>
          <a:ext cx="0" cy="0"/>
          <a:chOff x="0" y="0"/>
          <a:chExt cx="0" cy="0"/>
        </a:xfrm>
      </p:grpSpPr>
      <p:sp>
        <p:nvSpPr>
          <p:cNvPr id="1048738" name="Google Shape;174;p27"/>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Trendelenburg Test: Causes of Positivity</a:t>
            </a:r>
          </a:p>
        </p:txBody>
      </p:sp>
      <p:sp>
        <p:nvSpPr>
          <p:cNvPr id="1048739" name="Google Shape;175;p27"/>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Weak or paralyzed hip abductors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Painful hip</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Loss of stable fulcrum at hip joint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Shortened femoral neck or altered biomechanics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94" name=""/>
        <p:cNvGrpSpPr/>
        <p:nvPr/>
      </p:nvGrpSpPr>
      <p:grpSpPr>
        <a:xfrm>
          <a:off x="0" y="0"/>
          <a:ext cx="0" cy="0"/>
          <a:chOff x="0" y="0"/>
          <a:chExt cx="0" cy="0"/>
        </a:xfrm>
      </p:grpSpPr>
      <p:sp>
        <p:nvSpPr>
          <p:cNvPr id="1048742" name="Google Shape;291;p44"/>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Telescopy Test</a:t>
            </a:r>
          </a:p>
        </p:txBody>
      </p:sp>
      <p:sp>
        <p:nvSpPr>
          <p:cNvPr id="1048743" name="Google Shape;292;p44"/>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Assesses abnormal longitudinal mobility at the hip</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Stabilize pelvis and apply push–pull force along femur</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Excessive movement suggests loss of normal hip stability</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Interpret with the overall clinical picture</a:t>
            </a:r>
          </a:p>
        </p:txBody>
      </p:sp>
      <p:pic>
        <p:nvPicPr>
          <p:cNvPr id="2097186" name="Google Shape;293;p44"/>
          <p:cNvPicPr preferRelativeResize="0">
            <a:picLocks/>
          </p:cNvPicPr>
          <p:nvPr/>
        </p:nvPicPr>
        <p:blipFill>
          <a:blip xmlns:r="http://schemas.openxmlformats.org/officeDocument/2006/relationships" r:embed="rId1">
            <a:alphaModFix/>
          </a:blip>
          <a:srcRect/>
          <a:stretch>
            <a:fillRect/>
          </a:stretch>
        </p:blipFill>
        <p:spPr>
          <a:xfrm>
            <a:off x="7596361" y="152400"/>
            <a:ext cx="4442914" cy="5973776"/>
          </a:xfrm>
          <a:prstGeom prst="rect"/>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97" name=""/>
        <p:cNvGrpSpPr/>
        <p:nvPr/>
      </p:nvGrpSpPr>
      <p:grpSpPr>
        <a:xfrm>
          <a:off x="0" y="0"/>
          <a:ext cx="0" cy="0"/>
          <a:chOff x="0" y="0"/>
          <a:chExt cx="0" cy="0"/>
        </a:xfrm>
      </p:grpSpPr>
      <p:pic>
        <p:nvPicPr>
          <p:cNvPr id="2097187" name="Picture 3"/>
          <p:cNvPicPr>
            <a:picLocks noChangeAspect="1"/>
          </p:cNvPicPr>
          <p:nvPr/>
        </p:nvPicPr>
        <p:blipFill>
          <a:blip xmlns:r="http://schemas.openxmlformats.org/officeDocument/2006/relationships" r:embed="rId1"/>
          <a:srcRect/>
          <a:stretch>
            <a:fillRect/>
          </a:stretch>
        </p:blipFill>
        <p:spPr>
          <a:xfrm>
            <a:off x="1404741" y="688216"/>
            <a:ext cx="8753979" cy="5821723"/>
          </a:xfrm>
          <a:prstGeom prst="rec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200" name=""/>
        <p:cNvGrpSpPr/>
        <p:nvPr/>
      </p:nvGrpSpPr>
      <p:grpSpPr>
        <a:xfrm>
          <a:off x="0" y="0"/>
          <a:ext cx="0" cy="0"/>
          <a:chOff x="0" y="0"/>
          <a:chExt cx="0" cy="0"/>
        </a:xfrm>
      </p:grpSpPr>
      <p:sp>
        <p:nvSpPr>
          <p:cNvPr id="1048748" name="Title 1"/>
          <p:cNvSpPr>
            <a:spLocks noGrp="1" noEditPoints="1"/>
          </p:cNvSpPr>
          <p:nvPr>
            <p:ph type="title"/>
          </p:nvPr>
        </p:nvSpPr>
        <p:spPr>
          <a:xfrm>
            <a:off x="2061441" y="91246"/>
            <a:ext cx="8229600" cy="1143000"/>
          </a:xfrm>
        </p:spPr>
        <p:txBody>
          <a:bodyPr>
            <a:normAutofit fontScale="90000"/>
          </a:bodyPr>
          <a:p>
            <a:r>
              <a:rPr b="1" lang="en-IN"/>
              <a:t>Ober's Test</a:t>
            </a:r>
          </a:p>
          <a:p>
            <a:r>
              <a:rPr b="1" lang="en-IN"/>
              <a:t>(</a:t>
            </a:r>
            <a:r>
              <a:rPr b="0"/>
              <a:t> </a:t>
            </a:r>
            <a:r>
              <a:rPr b="0" lang="en-IN"/>
              <a:t>To</a:t>
            </a:r>
            <a:r>
              <a:rPr b="0"/>
              <a:t> </a:t>
            </a:r>
            <a:r>
              <a:rPr b="0" lang="en-IN"/>
              <a:t>test</a:t>
            </a:r>
            <a:r>
              <a:rPr b="0"/>
              <a:t> </a:t>
            </a:r>
            <a:r>
              <a:rPr b="0" lang="en-IN"/>
              <a:t>for ITB</a:t>
            </a:r>
            <a:r>
              <a:rPr b="0"/>
              <a:t> </a:t>
            </a:r>
            <a:r>
              <a:rPr b="0" lang="en-IN"/>
              <a:t>contracture</a:t>
            </a:r>
            <a:r>
              <a:rPr b="1"/>
              <a:t> </a:t>
            </a:r>
            <a:r>
              <a:rPr b="1" lang="en-IN"/>
              <a:t>)</a:t>
            </a:r>
          </a:p>
        </p:txBody>
      </p:sp>
      <p:pic>
        <p:nvPicPr>
          <p:cNvPr id="2097188" name="Picture 5"/>
          <p:cNvPicPr>
            <a:picLocks noChangeAspect="1"/>
          </p:cNvPicPr>
          <p:nvPr/>
        </p:nvPicPr>
        <p:blipFill>
          <a:blip xmlns:r="http://schemas.openxmlformats.org/officeDocument/2006/relationships" r:embed="rId1"/>
          <a:srcRect/>
          <a:stretch>
            <a:fillRect/>
          </a:stretch>
        </p:blipFill>
        <p:spPr>
          <a:xfrm>
            <a:off x="142322" y="1234246"/>
            <a:ext cx="9955347" cy="5593560"/>
          </a:xfrm>
          <a:prstGeom prst="rec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203" name=""/>
        <p:cNvGrpSpPr/>
        <p:nvPr/>
      </p:nvGrpSpPr>
      <p:grpSpPr>
        <a:xfrm>
          <a:off x="0" y="0"/>
          <a:ext cx="0" cy="0"/>
          <a:chOff x="0" y="0"/>
          <a:chExt cx="0" cy="0"/>
        </a:xfrm>
      </p:grpSpPr>
      <p:sp>
        <p:nvSpPr>
          <p:cNvPr id="1048751" name="Title 1"/>
          <p:cNvSpPr>
            <a:spLocks noGrp="1" noEditPoints="1"/>
          </p:cNvSpPr>
          <p:nvPr>
            <p:ph type="title"/>
          </p:nvPr>
        </p:nvSpPr>
        <p:spPr>
          <a:xfrm>
            <a:off x="1981038" y="0"/>
            <a:ext cx="8229600" cy="1143000"/>
          </a:xfrm>
        </p:spPr>
        <p:txBody>
          <a:bodyPr/>
          <a:p>
            <a:r>
              <a:rPr lang="en-IN"/>
              <a:t>Gauvain's Sign</a:t>
            </a:r>
          </a:p>
        </p:txBody>
      </p:sp>
      <p:pic>
        <p:nvPicPr>
          <p:cNvPr id="2097189" name="Picture 3"/>
          <p:cNvPicPr>
            <a:picLocks noChangeAspect="1"/>
          </p:cNvPicPr>
          <p:nvPr/>
        </p:nvPicPr>
        <p:blipFill>
          <a:blip xmlns:r="http://schemas.openxmlformats.org/officeDocument/2006/relationships" r:embed="rId1"/>
          <a:srcRect/>
          <a:stretch>
            <a:fillRect/>
          </a:stretch>
        </p:blipFill>
        <p:spPr>
          <a:xfrm>
            <a:off x="0" y="1477854"/>
            <a:ext cx="5030444" cy="3442692"/>
          </a:xfrm>
          <a:prstGeom prst="rect"/>
        </p:spPr>
      </p:pic>
      <p:sp>
        <p:nvSpPr>
          <p:cNvPr id="1048752" name="TextBox 1048743"/>
          <p:cNvSpPr txBox="1"/>
          <p:nvPr/>
        </p:nvSpPr>
        <p:spPr>
          <a:xfrm>
            <a:off x="278853" y="887729"/>
            <a:ext cx="10891754" cy="510540"/>
          </a:xfrm>
          <a:prstGeom prst="rect"/>
        </p:spPr>
        <p:txBody>
          <a:bodyPr rtlCol="0" wrap="square">
            <a:spAutoFit/>
          </a:bodyPr>
          <a:p>
            <a:r>
              <a:rPr altLang="en-GB" sz="2800" lang="en-US">
                <a:solidFill>
                  <a:srgbClr val="000000"/>
                </a:solidFill>
              </a:rPr>
              <a:t>To detect active tuberculosis of the hip joint.</a:t>
            </a:r>
            <a:endParaRPr sz="2800" lang="en-GB">
              <a:solidFill>
                <a:srgbClr val="000000"/>
              </a:solidFill>
            </a:endParaRPr>
          </a:p>
        </p:txBody>
      </p:sp>
      <p:sp>
        <p:nvSpPr>
          <p:cNvPr id="1048753" name="TextBox 1048744"/>
          <p:cNvSpPr txBox="1"/>
          <p:nvPr/>
        </p:nvSpPr>
        <p:spPr>
          <a:xfrm>
            <a:off x="5242528" y="1458030"/>
            <a:ext cx="6949147" cy="3482340"/>
          </a:xfrm>
          <a:prstGeom prst="rect"/>
        </p:spPr>
        <p:txBody>
          <a:bodyPr rtlCol="0" wrap="square">
            <a:spAutoFit/>
          </a:bodyPr>
          <a:p>
            <a:r>
              <a:rPr altLang="en-GB" sz="2800" lang="en-US">
                <a:solidFill>
                  <a:srgbClr val="000000"/>
                </a:solidFill>
              </a:rPr>
              <a:t>The test is typically performed with the patient lying down (often on their side):</a:t>
            </a:r>
            <a:endParaRPr sz="2400" lang="en-GB">
              <a:solidFill>
                <a:srgbClr val="000000"/>
              </a:solidFill>
            </a:endParaRPr>
          </a:p>
          <a:p>
            <a:endParaRPr sz="2400" lang="en-GB">
              <a:solidFill>
                <a:srgbClr val="000000"/>
              </a:solidFill>
            </a:endParaRPr>
          </a:p>
          <a:p>
            <a:r>
              <a:rPr altLang="en-GB" sz="2800" lang="en-US">
                <a:solidFill>
                  <a:srgbClr val="000000"/>
                </a:solidFill>
              </a:rPr>
              <a:t>1)</a:t>
            </a:r>
            <a:r>
              <a:rPr altLang="en-GB" sz="2400" lang="en-US">
                <a:solidFill>
                  <a:srgbClr val="000000"/>
                </a:solidFill>
              </a:rPr>
              <a:t>Grasp the Femur: The examiner firmly holds the femur on the affected side in the region of the condyles.</a:t>
            </a:r>
            <a:endParaRPr sz="2400" lang="en-GB">
              <a:solidFill>
                <a:srgbClr val="000000"/>
              </a:solidFill>
            </a:endParaRPr>
          </a:p>
          <a:p>
            <a:r>
              <a:rPr altLang="en-GB" sz="2400" lang="en-US">
                <a:solidFill>
                  <a:srgbClr val="000000"/>
                </a:solidFill>
              </a:rPr>
              <a:t>2)Rotate the Hip: The examiner gently but sharply rotates the head of the femur within the acetabulum (inward or outward).</a:t>
            </a:r>
            <a:endParaRPr sz="2400" lang="en-GB">
              <a:solidFill>
                <a:srgbClr val="000000"/>
              </a:solidFill>
            </a:endParaRPr>
          </a:p>
        </p:txBody>
      </p:sp>
      <p:sp>
        <p:nvSpPr>
          <p:cNvPr id="1048754" name="TextBox 1048745"/>
          <p:cNvSpPr txBox="1"/>
          <p:nvPr/>
        </p:nvSpPr>
        <p:spPr>
          <a:xfrm>
            <a:off x="278853" y="5255400"/>
            <a:ext cx="11608874" cy="929641"/>
          </a:xfrm>
          <a:prstGeom prst="rect"/>
        </p:spPr>
        <p:txBody>
          <a:bodyPr rtlCol="0" wrap="square">
            <a:spAutoFit/>
          </a:bodyPr>
          <a:p>
            <a:r>
              <a:rPr altLang="en-GB" sz="2800" lang="en-US">
                <a:solidFill>
                  <a:srgbClr val="000000"/>
                </a:solidFill>
              </a:rPr>
              <a:t>If the disease is active, this gentle rotation triggers a distinct, involuntary spasm or tightening of the abdominal muscles.</a:t>
            </a:r>
            <a:endParaRPr sz="2800" lang="en-GB">
              <a:solidFill>
                <a:srgbClr val="000000"/>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206" name=""/>
        <p:cNvGrpSpPr/>
        <p:nvPr/>
      </p:nvGrpSpPr>
      <p:grpSpPr>
        <a:xfrm>
          <a:off x="0" y="0"/>
          <a:ext cx="0" cy="0"/>
          <a:chOff x="0" y="0"/>
          <a:chExt cx="0" cy="0"/>
        </a:xfrm>
      </p:grpSpPr>
      <p:sp>
        <p:nvSpPr>
          <p:cNvPr id="1048757" name="Title 1"/>
          <p:cNvSpPr>
            <a:spLocks noGrp="1" noEditPoints="1"/>
          </p:cNvSpPr>
          <p:nvPr>
            <p:ph type="title"/>
          </p:nvPr>
        </p:nvSpPr>
        <p:spPr>
          <a:xfrm>
            <a:off x="1518034" y="9116227"/>
            <a:ext cx="8229600" cy="1143000"/>
          </a:xfrm>
        </p:spPr>
        <p:txBody>
          <a:bodyPr/>
          <a:p/>
        </p:txBody>
      </p:sp>
      <p:pic>
        <p:nvPicPr>
          <p:cNvPr id="2097190" name="Picture 4"/>
          <p:cNvPicPr>
            <a:picLocks noChangeAspect="1"/>
          </p:cNvPicPr>
          <p:nvPr/>
        </p:nvPicPr>
        <p:blipFill>
          <a:blip xmlns:r="http://schemas.openxmlformats.org/officeDocument/2006/relationships" r:embed="rId1"/>
          <a:srcRect/>
          <a:stretch>
            <a:fillRect/>
          </a:stretch>
        </p:blipFill>
        <p:spPr>
          <a:xfrm>
            <a:off x="0" y="1475740"/>
            <a:ext cx="5288426" cy="4809855"/>
          </a:xfrm>
          <a:prstGeom prst="rect"/>
        </p:spPr>
      </p:pic>
      <p:sp>
        <p:nvSpPr>
          <p:cNvPr id="1048758" name="TextBox 1048749"/>
          <p:cNvSpPr txBox="1"/>
          <p:nvPr/>
        </p:nvSpPr>
        <p:spPr>
          <a:xfrm>
            <a:off x="613994" y="0"/>
            <a:ext cx="11973718" cy="1475740"/>
          </a:xfrm>
          <a:prstGeom prst="rect"/>
        </p:spPr>
        <p:txBody>
          <a:bodyPr rtlCol="0" wrap="square">
            <a:spAutoFit/>
          </a:bodyPr>
          <a:p>
            <a:pPr algn="ctr"/>
            <a:r>
              <a:rPr altLang="en-GB" b="1" sz="3200" lang="en-US">
                <a:solidFill>
                  <a:srgbClr val="000000"/>
                </a:solidFill>
              </a:rPr>
              <a:t>ELY TEST</a:t>
            </a:r>
            <a:endParaRPr b="1" sz="2800" lang="en-GB">
              <a:solidFill>
                <a:srgbClr val="000000"/>
              </a:solidFill>
            </a:endParaRPr>
          </a:p>
          <a:p>
            <a:endParaRPr sz="2800" lang="en-GB">
              <a:solidFill>
                <a:srgbClr val="000000"/>
              </a:solidFill>
            </a:endParaRPr>
          </a:p>
          <a:p>
            <a:r>
              <a:rPr altLang="en-GB" sz="3200" lang="en-US">
                <a:solidFill>
                  <a:srgbClr val="000000"/>
                </a:solidFill>
              </a:rPr>
              <a:t>Test for tightness or spasticity of the rectus femoris</a:t>
            </a:r>
            <a:endParaRPr sz="2800" lang="en-GB">
              <a:solidFill>
                <a:srgbClr val="000000"/>
              </a:solidFill>
            </a:endParaRPr>
          </a:p>
        </p:txBody>
      </p:sp>
      <p:sp>
        <p:nvSpPr>
          <p:cNvPr id="1048759" name="TextBox 1048750"/>
          <p:cNvSpPr txBox="1"/>
          <p:nvPr/>
        </p:nvSpPr>
        <p:spPr>
          <a:xfrm>
            <a:off x="5288426" y="1706880"/>
            <a:ext cx="6803036" cy="3444240"/>
          </a:xfrm>
          <a:prstGeom prst="rect"/>
        </p:spPr>
        <p:txBody>
          <a:bodyPr rtlCol="0" wrap="square">
            <a:spAutoFit/>
          </a:bodyPr>
          <a:p>
            <a:r>
              <a:rPr altLang="en-GB" b="1" sz="2800" lang="en-US">
                <a:solidFill>
                  <a:srgbClr val="000000"/>
                </a:solidFill>
              </a:rPr>
              <a:t>Starting Position</a:t>
            </a:r>
            <a:r>
              <a:rPr altLang="en-GB" sz="2800" lang="en-US">
                <a:solidFill>
                  <a:srgbClr val="000000"/>
                </a:solidFill>
              </a:rPr>
              <a:t>: </a:t>
            </a:r>
            <a:r>
              <a:rPr altLang="en-GB" sz="2800" lang="en-US">
                <a:solidFill>
                  <a:srgbClr val="000000"/>
                </a:solidFill>
              </a:rPr>
              <a:t>T</a:t>
            </a:r>
            <a:r>
              <a:rPr altLang="en-GB" sz="2800" lang="en-US">
                <a:solidFill>
                  <a:srgbClr val="000000"/>
                </a:solidFill>
              </a:rPr>
              <a:t>h</a:t>
            </a:r>
            <a:r>
              <a:rPr altLang="en-GB" sz="2800" lang="en-US">
                <a:solidFill>
                  <a:srgbClr val="000000"/>
                </a:solidFill>
              </a:rPr>
              <a:t>e</a:t>
            </a:r>
            <a:r>
              <a:rPr altLang="en-GB" sz="2800" lang="en-US">
                <a:solidFill>
                  <a:srgbClr val="000000"/>
                </a:solidFill>
              </a:rPr>
              <a:t> </a:t>
            </a:r>
            <a:r>
              <a:rPr altLang="en-GB" sz="2800" lang="en-US">
                <a:solidFill>
                  <a:srgbClr val="000000"/>
                </a:solidFill>
              </a:rPr>
              <a:t>p</a:t>
            </a:r>
            <a:r>
              <a:rPr altLang="en-GB" sz="2800" lang="en-US">
                <a:solidFill>
                  <a:srgbClr val="000000"/>
                </a:solidFill>
              </a:rPr>
              <a:t>a</a:t>
            </a:r>
            <a:r>
              <a:rPr altLang="en-GB" sz="2800" lang="en-US">
                <a:solidFill>
                  <a:srgbClr val="000000"/>
                </a:solidFill>
              </a:rPr>
              <a:t>t</a:t>
            </a:r>
            <a:r>
              <a:rPr altLang="en-GB" sz="2800" lang="en-US">
                <a:solidFill>
                  <a:srgbClr val="000000"/>
                </a:solidFill>
              </a:rPr>
              <a:t>i</a:t>
            </a:r>
            <a:r>
              <a:rPr altLang="en-GB" sz="2800" lang="en-US">
                <a:solidFill>
                  <a:srgbClr val="000000"/>
                </a:solidFill>
              </a:rPr>
              <a:t>e</a:t>
            </a:r>
            <a:r>
              <a:rPr altLang="en-GB" sz="2800" lang="en-US">
                <a:solidFill>
                  <a:srgbClr val="000000"/>
                </a:solidFill>
              </a:rPr>
              <a:t>nt </a:t>
            </a:r>
            <a:r>
              <a:rPr altLang="en-GB" sz="2800" lang="en-US">
                <a:solidFill>
                  <a:srgbClr val="000000"/>
                </a:solidFill>
              </a:rPr>
              <a:t>lie</a:t>
            </a:r>
            <a:r>
              <a:rPr altLang="en-GB" sz="2800" lang="en-US">
                <a:solidFill>
                  <a:srgbClr val="000000"/>
                </a:solidFill>
              </a:rPr>
              <a:t>s</a:t>
            </a:r>
            <a:r>
              <a:rPr altLang="en-GB" sz="2800" lang="en-US">
                <a:solidFill>
                  <a:srgbClr val="000000"/>
                </a:solidFill>
              </a:rPr>
              <a:t> flat on </a:t>
            </a:r>
            <a:r>
              <a:rPr altLang="en-GB" sz="2800" lang="en-US">
                <a:solidFill>
                  <a:srgbClr val="000000"/>
                </a:solidFill>
              </a:rPr>
              <a:t>t</a:t>
            </a:r>
            <a:r>
              <a:rPr altLang="en-GB" sz="2800" lang="en-US">
                <a:solidFill>
                  <a:srgbClr val="000000"/>
                </a:solidFill>
              </a:rPr>
              <a:t>h</a:t>
            </a:r>
            <a:r>
              <a:rPr altLang="en-GB" sz="2800" lang="en-US">
                <a:solidFill>
                  <a:srgbClr val="000000"/>
                </a:solidFill>
              </a:rPr>
              <a:t>e</a:t>
            </a:r>
            <a:r>
              <a:rPr altLang="en-GB" sz="2800" lang="en-US">
                <a:solidFill>
                  <a:srgbClr val="000000"/>
                </a:solidFill>
              </a:rPr>
              <a:t>i</a:t>
            </a:r>
            <a:r>
              <a:rPr altLang="en-GB" sz="2800" lang="en-US">
                <a:solidFill>
                  <a:srgbClr val="000000"/>
                </a:solidFill>
              </a:rPr>
              <a:t>r</a:t>
            </a:r>
            <a:r>
              <a:rPr altLang="en-GB" sz="2800" lang="en-US">
                <a:solidFill>
                  <a:srgbClr val="000000"/>
                </a:solidFill>
              </a:rPr>
              <a:t> stomach (prone position) on a table or mat, keeping </a:t>
            </a:r>
            <a:r>
              <a:rPr altLang="en-GB" sz="2800" lang="en-US">
                <a:solidFill>
                  <a:srgbClr val="000000"/>
                </a:solidFill>
              </a:rPr>
              <a:t>t</a:t>
            </a:r>
            <a:r>
              <a:rPr altLang="en-GB" sz="2800" lang="en-US">
                <a:solidFill>
                  <a:srgbClr val="000000"/>
                </a:solidFill>
              </a:rPr>
              <a:t>h</a:t>
            </a:r>
            <a:r>
              <a:rPr altLang="en-GB" sz="2800" lang="en-US">
                <a:solidFill>
                  <a:srgbClr val="000000"/>
                </a:solidFill>
              </a:rPr>
              <a:t>e</a:t>
            </a:r>
            <a:r>
              <a:rPr altLang="en-GB" sz="2800" lang="en-US">
                <a:solidFill>
                  <a:srgbClr val="000000"/>
                </a:solidFill>
              </a:rPr>
              <a:t>i</a:t>
            </a:r>
            <a:r>
              <a:rPr altLang="en-GB" sz="2800" lang="en-US">
                <a:solidFill>
                  <a:srgbClr val="000000"/>
                </a:solidFill>
              </a:rPr>
              <a:t>r body as relaxed as possible.</a:t>
            </a:r>
            <a:endParaRPr sz="2800" lang="en-GB">
              <a:solidFill>
                <a:srgbClr val="000000"/>
              </a:solidFill>
            </a:endParaRPr>
          </a:p>
          <a:p>
            <a:r>
              <a:rPr altLang="en-GB" b="1" sz="2800" lang="en-US">
                <a:solidFill>
                  <a:srgbClr val="000000"/>
                </a:solidFill>
              </a:rPr>
              <a:t>Action</a:t>
            </a:r>
            <a:r>
              <a:rPr altLang="en-GB" sz="2800" lang="en-US">
                <a:solidFill>
                  <a:srgbClr val="000000"/>
                </a:solidFill>
              </a:rPr>
              <a:t>: The examiner stabilizes </a:t>
            </a:r>
            <a:r>
              <a:rPr altLang="en-GB" sz="2800" lang="en-US">
                <a:solidFill>
                  <a:srgbClr val="000000"/>
                </a:solidFill>
              </a:rPr>
              <a:t>t</a:t>
            </a:r>
            <a:r>
              <a:rPr altLang="en-GB" sz="2800" lang="en-US">
                <a:solidFill>
                  <a:srgbClr val="000000"/>
                </a:solidFill>
              </a:rPr>
              <a:t>h</a:t>
            </a:r>
            <a:r>
              <a:rPr altLang="en-GB" sz="2800" lang="en-US">
                <a:solidFill>
                  <a:srgbClr val="000000"/>
                </a:solidFill>
              </a:rPr>
              <a:t>e</a:t>
            </a:r>
            <a:r>
              <a:rPr altLang="en-GB" sz="2800" lang="en-US">
                <a:solidFill>
                  <a:srgbClr val="000000"/>
                </a:solidFill>
              </a:rPr>
              <a:t> </a:t>
            </a:r>
            <a:r>
              <a:rPr altLang="en-GB" sz="2800" lang="en-US">
                <a:solidFill>
                  <a:srgbClr val="000000"/>
                </a:solidFill>
              </a:rPr>
              <a:t>pelvis with one hand and uses the other to passively flex </a:t>
            </a:r>
            <a:r>
              <a:rPr altLang="en-GB" sz="2800" lang="en-US">
                <a:solidFill>
                  <a:srgbClr val="000000"/>
                </a:solidFill>
              </a:rPr>
              <a:t>t</a:t>
            </a:r>
            <a:r>
              <a:rPr altLang="en-GB" sz="2800" lang="en-US">
                <a:solidFill>
                  <a:srgbClr val="000000"/>
                </a:solidFill>
              </a:rPr>
              <a:t>h</a:t>
            </a:r>
            <a:r>
              <a:rPr altLang="en-GB" sz="2800" lang="en-US">
                <a:solidFill>
                  <a:srgbClr val="000000"/>
                </a:solidFill>
              </a:rPr>
              <a:t>e</a:t>
            </a:r>
            <a:r>
              <a:rPr altLang="en-GB" sz="2800" lang="en-US">
                <a:solidFill>
                  <a:srgbClr val="000000"/>
                </a:solidFill>
              </a:rPr>
              <a:t> </a:t>
            </a:r>
            <a:r>
              <a:rPr altLang="en-GB" sz="2800" lang="en-US">
                <a:solidFill>
                  <a:srgbClr val="000000"/>
                </a:solidFill>
              </a:rPr>
              <a:t>p</a:t>
            </a:r>
            <a:r>
              <a:rPr altLang="en-GB" sz="2800" lang="en-US">
                <a:solidFill>
                  <a:srgbClr val="000000"/>
                </a:solidFill>
              </a:rPr>
              <a:t>a</a:t>
            </a:r>
            <a:r>
              <a:rPr altLang="en-GB" sz="2800" lang="en-US">
                <a:solidFill>
                  <a:srgbClr val="000000"/>
                </a:solidFill>
              </a:rPr>
              <a:t>t</a:t>
            </a:r>
            <a:r>
              <a:rPr altLang="en-GB" sz="2800" lang="en-US">
                <a:solidFill>
                  <a:srgbClr val="000000"/>
                </a:solidFill>
              </a:rPr>
              <a:t>i</a:t>
            </a:r>
            <a:r>
              <a:rPr altLang="en-GB" sz="2800" lang="en-US">
                <a:solidFill>
                  <a:srgbClr val="000000"/>
                </a:solidFill>
              </a:rPr>
              <a:t>e</a:t>
            </a:r>
            <a:r>
              <a:rPr altLang="en-GB" sz="2800" lang="en-US">
                <a:solidFill>
                  <a:srgbClr val="000000"/>
                </a:solidFill>
              </a:rPr>
              <a:t>n</a:t>
            </a:r>
            <a:r>
              <a:rPr altLang="en-GB" sz="2800" lang="en-US">
                <a:solidFill>
                  <a:srgbClr val="000000"/>
                </a:solidFill>
              </a:rPr>
              <a:t>t</a:t>
            </a:r>
            <a:r>
              <a:rPr altLang="en-GB" sz="2800" lang="en-US">
                <a:solidFill>
                  <a:srgbClr val="000000"/>
                </a:solidFill>
              </a:rPr>
              <a:t>'</a:t>
            </a:r>
            <a:r>
              <a:rPr altLang="en-GB" sz="2800" lang="en-US">
                <a:solidFill>
                  <a:srgbClr val="000000"/>
                </a:solidFill>
              </a:rPr>
              <a:t>s</a:t>
            </a:r>
            <a:r>
              <a:rPr altLang="en-GB" sz="2800" lang="en-US">
                <a:solidFill>
                  <a:srgbClr val="000000"/>
                </a:solidFill>
              </a:rPr>
              <a:t> knee, bringing </a:t>
            </a:r>
            <a:r>
              <a:rPr altLang="en-GB" sz="2800" lang="en-US">
                <a:solidFill>
                  <a:srgbClr val="000000"/>
                </a:solidFill>
              </a:rPr>
              <a:t>t</a:t>
            </a:r>
            <a:r>
              <a:rPr altLang="en-GB" sz="2800" lang="en-US">
                <a:solidFill>
                  <a:srgbClr val="000000"/>
                </a:solidFill>
              </a:rPr>
              <a:t>h</a:t>
            </a:r>
            <a:r>
              <a:rPr altLang="en-GB" sz="2800" lang="en-US">
                <a:solidFill>
                  <a:srgbClr val="000000"/>
                </a:solidFill>
              </a:rPr>
              <a:t>e</a:t>
            </a:r>
            <a:r>
              <a:rPr altLang="en-GB" sz="2800" lang="en-US">
                <a:solidFill>
                  <a:srgbClr val="000000"/>
                </a:solidFill>
              </a:rPr>
              <a:t>i</a:t>
            </a:r>
            <a:r>
              <a:rPr altLang="en-GB" sz="2800" lang="en-US">
                <a:solidFill>
                  <a:srgbClr val="000000"/>
                </a:solidFill>
              </a:rPr>
              <a:t>r</a:t>
            </a:r>
            <a:r>
              <a:rPr altLang="en-GB" sz="2800" lang="en-US">
                <a:solidFill>
                  <a:srgbClr val="000000"/>
                </a:solidFill>
              </a:rPr>
              <a:t> heel toward your buttocks.</a:t>
            </a:r>
            <a:endParaRPr sz="2800" lang="en-GB">
              <a:solidFill>
                <a:srgbClr val="000000"/>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209" name=""/>
        <p:cNvGrpSpPr/>
        <p:nvPr/>
      </p:nvGrpSpPr>
      <p:grpSpPr>
        <a:xfrm>
          <a:off x="0" y="0"/>
          <a:ext cx="0" cy="0"/>
          <a:chOff x="0" y="0"/>
          <a:chExt cx="0" cy="0"/>
        </a:xfrm>
      </p:grpSpPr>
      <p:pic>
        <p:nvPicPr>
          <p:cNvPr id="2097191" name="Picture 3"/>
          <p:cNvPicPr>
            <a:picLocks noChangeAspect="1"/>
          </p:cNvPicPr>
          <p:nvPr/>
        </p:nvPicPr>
        <p:blipFill>
          <a:blip xmlns:r="http://schemas.openxmlformats.org/officeDocument/2006/relationships" r:embed="rId1"/>
          <a:srcRect/>
          <a:stretch>
            <a:fillRect/>
          </a:stretch>
        </p:blipFill>
        <p:spPr>
          <a:xfrm>
            <a:off x="2666837" y="0"/>
            <a:ext cx="6858000" cy="6858000"/>
          </a:xfrm>
          <a:prstGeom prst="rec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212" name=""/>
        <p:cNvGrpSpPr/>
        <p:nvPr/>
      </p:nvGrpSpPr>
      <p:grpSpPr>
        <a:xfrm>
          <a:off x="0" y="0"/>
          <a:ext cx="0" cy="0"/>
          <a:chOff x="0" y="0"/>
          <a:chExt cx="0" cy="0"/>
        </a:xfrm>
      </p:grpSpPr>
      <p:sp>
        <p:nvSpPr>
          <p:cNvPr id="1048764" name="Text Placeholder 2"/>
          <p:cNvSpPr>
            <a:spLocks noGrp="1" noEditPoints="1"/>
          </p:cNvSpPr>
          <p:nvPr>
            <p:ph type="body" idx="1"/>
          </p:nvPr>
        </p:nvSpPr>
        <p:spPr>
          <a:xfrm>
            <a:off x="690470" y="8483122"/>
            <a:ext cx="9479855" cy="4525963"/>
          </a:xfrm>
        </p:spPr>
        <p:txBody>
          <a:bodyPr/>
          <a:p/>
        </p:txBody>
      </p:sp>
      <p:pic>
        <p:nvPicPr>
          <p:cNvPr id="2097192" name="Picture 3"/>
          <p:cNvPicPr>
            <a:picLocks noChangeAspect="1"/>
          </p:cNvPicPr>
          <p:nvPr/>
        </p:nvPicPr>
        <p:blipFill>
          <a:blip xmlns:r="http://schemas.openxmlformats.org/officeDocument/2006/relationships" r:embed="rId1"/>
          <a:srcRect/>
          <a:stretch>
            <a:fillRect/>
          </a:stretch>
        </p:blipFill>
        <p:spPr>
          <a:xfrm>
            <a:off x="0" y="1922947"/>
            <a:ext cx="6142227" cy="4935051"/>
          </a:xfrm>
          <a:prstGeom prst="rect"/>
        </p:spPr>
      </p:pic>
      <p:sp>
        <p:nvSpPr>
          <p:cNvPr id="1048765" name="TextBox 1048756"/>
          <p:cNvSpPr txBox="1"/>
          <p:nvPr/>
        </p:nvSpPr>
        <p:spPr>
          <a:xfrm>
            <a:off x="690470" y="300566"/>
            <a:ext cx="5694830" cy="1348740"/>
          </a:xfrm>
          <a:prstGeom prst="rect"/>
        </p:spPr>
        <p:txBody>
          <a:bodyPr rtlCol="0" wrap="square">
            <a:spAutoFit/>
          </a:bodyPr>
          <a:p>
            <a:pPr algn="l"/>
            <a:r>
              <a:rPr altLang="en-GB" b="1" sz="2800" lang="en-US">
                <a:solidFill>
                  <a:srgbClr val="000000"/>
                </a:solidFill>
              </a:rPr>
              <a:t>Phelp's test</a:t>
            </a:r>
            <a:endParaRPr b="1" sz="2800" lang="en-GB">
              <a:solidFill>
                <a:srgbClr val="000000"/>
              </a:solidFill>
            </a:endParaRPr>
          </a:p>
          <a:p>
            <a:pPr algn="ctr"/>
            <a:endParaRPr b="1" sz="2800" lang="en-GB">
              <a:solidFill>
                <a:srgbClr val="000000"/>
              </a:solidFill>
            </a:endParaRPr>
          </a:p>
          <a:p>
            <a:r>
              <a:rPr altLang="en-GB" sz="2800" lang="en-US">
                <a:solidFill>
                  <a:srgbClr val="000000"/>
                </a:solidFill>
              </a:rPr>
              <a:t>To test gracilis tightness</a:t>
            </a:r>
            <a:endParaRPr sz="2800" lang="en-GB">
              <a:solidFill>
                <a:srgbClr val="000000"/>
              </a:solidFill>
            </a:endParaRPr>
          </a:p>
        </p:txBody>
      </p:sp>
      <p:sp>
        <p:nvSpPr>
          <p:cNvPr id="1048766" name="TextBox 1048757"/>
          <p:cNvSpPr txBox="1"/>
          <p:nvPr/>
        </p:nvSpPr>
        <p:spPr>
          <a:xfrm>
            <a:off x="6385300" y="659130"/>
            <a:ext cx="5256166" cy="5958840"/>
          </a:xfrm>
          <a:prstGeom prst="rect"/>
        </p:spPr>
        <p:txBody>
          <a:bodyPr rtlCol="0" wrap="square">
            <a:spAutoFit/>
          </a:bodyPr>
          <a:p>
            <a:r>
              <a:rPr altLang="en-GB" sz="2800" lang="en-US">
                <a:solidFill>
                  <a:srgbClr val="000000"/>
                </a:solidFill>
              </a:rPr>
              <a:t>1. </a:t>
            </a:r>
            <a:r>
              <a:rPr altLang="en-GB" b="1" sz="2800" lang="en-US">
                <a:solidFill>
                  <a:srgbClr val="000000"/>
                </a:solidFill>
              </a:rPr>
              <a:t>Initial Position</a:t>
            </a:r>
            <a:r>
              <a:rPr altLang="en-GB" sz="2800" lang="en-US">
                <a:solidFill>
                  <a:srgbClr val="000000"/>
                </a:solidFill>
              </a:rPr>
              <a:t>: The patient lies in a prone position with both knees fully extended.</a:t>
            </a:r>
            <a:endParaRPr sz="2800" lang="en-GB">
              <a:solidFill>
                <a:srgbClr val="000000"/>
              </a:solidFill>
            </a:endParaRPr>
          </a:p>
          <a:p>
            <a:endParaRPr sz="2800" lang="en-GB">
              <a:solidFill>
                <a:srgbClr val="000000"/>
              </a:solidFill>
            </a:endParaRPr>
          </a:p>
          <a:p>
            <a:r>
              <a:rPr altLang="en-GB" sz="2800" lang="en-US">
                <a:solidFill>
                  <a:srgbClr val="000000"/>
                </a:solidFill>
              </a:rPr>
              <a:t>2. </a:t>
            </a:r>
            <a:r>
              <a:rPr altLang="en-GB" b="1" sz="2800" lang="en-US">
                <a:solidFill>
                  <a:srgbClr val="000000"/>
                </a:solidFill>
              </a:rPr>
              <a:t>First Abduction</a:t>
            </a:r>
            <a:r>
              <a:rPr altLang="en-GB" sz="2800" lang="en-US">
                <a:solidFill>
                  <a:srgbClr val="000000"/>
                </a:solidFill>
              </a:rPr>
              <a:t>: The examiner passively abducts (spreads) the patient's legs as far apart as possible.</a:t>
            </a:r>
            <a:endParaRPr sz="2800" lang="en-GB">
              <a:solidFill>
                <a:srgbClr val="000000"/>
              </a:solidFill>
            </a:endParaRPr>
          </a:p>
          <a:p>
            <a:endParaRPr sz="2800" lang="en-GB">
              <a:solidFill>
                <a:srgbClr val="000000"/>
              </a:solidFill>
            </a:endParaRPr>
          </a:p>
          <a:p>
            <a:r>
              <a:rPr altLang="en-GB" sz="2800" lang="en-US">
                <a:solidFill>
                  <a:srgbClr val="000000"/>
                </a:solidFill>
              </a:rPr>
              <a:t>3. </a:t>
            </a:r>
            <a:r>
              <a:rPr altLang="en-GB" b="1" sz="2800" lang="en-US">
                <a:solidFill>
                  <a:srgbClr val="000000"/>
                </a:solidFill>
              </a:rPr>
              <a:t>Second Abduction</a:t>
            </a:r>
            <a:r>
              <a:rPr altLang="en-GB" sz="2800" lang="en-US">
                <a:solidFill>
                  <a:srgbClr val="000000"/>
                </a:solidFill>
              </a:rPr>
              <a:t>: The patient then flexes their knees to 90°, and the examiner passively attempts to abduct the hips even further</a:t>
            </a:r>
            <a:endParaRPr sz="2800" lang="en-GB">
              <a:solidFill>
                <a:srgbClr val="000000"/>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215" name=""/>
        <p:cNvGrpSpPr/>
        <p:nvPr/>
      </p:nvGrpSpPr>
      <p:grpSpPr>
        <a:xfrm>
          <a:off x="0" y="0"/>
          <a:ext cx="0" cy="0"/>
          <a:chOff x="0" y="0"/>
          <a:chExt cx="0" cy="0"/>
        </a:xfrm>
      </p:grpSpPr>
      <p:sp>
        <p:nvSpPr>
          <p:cNvPr id="1048769" name="Title 1"/>
          <p:cNvSpPr>
            <a:spLocks noGrp="1" noEditPoints="1"/>
          </p:cNvSpPr>
          <p:nvPr>
            <p:ph type="title"/>
          </p:nvPr>
        </p:nvSpPr>
        <p:spPr>
          <a:xfrm>
            <a:off x="0" y="0"/>
            <a:ext cx="3092026" cy="1071937"/>
          </a:xfrm>
        </p:spPr>
        <p:txBody>
          <a:bodyPr>
            <a:normAutofit/>
          </a:bodyPr>
          <a:p>
            <a:r>
              <a:rPr lang="en-IN"/>
              <a:t>Tripod</a:t>
            </a:r>
            <a:r>
              <a:t> </a:t>
            </a:r>
            <a:r>
              <a:rPr lang="en-IN"/>
              <a:t>sign</a:t>
            </a:r>
            <a:r>
              <a:rPr altLang="en-GB" lang="en-US"/>
              <a:t>:</a:t>
            </a:r>
            <a:endParaRPr altLang="en-US" lang="zh-CN"/>
          </a:p>
        </p:txBody>
      </p:sp>
      <p:pic>
        <p:nvPicPr>
          <p:cNvPr id="2097193" name="Picture 3"/>
          <p:cNvPicPr>
            <a:picLocks noChangeAspect="1"/>
          </p:cNvPicPr>
          <p:nvPr/>
        </p:nvPicPr>
        <p:blipFill>
          <a:blip xmlns:r="http://schemas.openxmlformats.org/officeDocument/2006/relationships" r:embed="rId1"/>
          <a:srcRect/>
          <a:stretch>
            <a:fillRect/>
          </a:stretch>
        </p:blipFill>
        <p:spPr>
          <a:xfrm>
            <a:off x="18831" y="3338856"/>
            <a:ext cx="6146389" cy="3502604"/>
          </a:xfrm>
          <a:prstGeom prst="rect"/>
        </p:spPr>
      </p:pic>
      <p:sp>
        <p:nvSpPr>
          <p:cNvPr id="1048770" name="TextBox 1048761"/>
          <p:cNvSpPr txBox="1"/>
          <p:nvPr/>
        </p:nvSpPr>
        <p:spPr>
          <a:xfrm>
            <a:off x="3092025" y="280698"/>
            <a:ext cx="6996410" cy="574040"/>
          </a:xfrm>
          <a:prstGeom prst="rect"/>
        </p:spPr>
        <p:txBody>
          <a:bodyPr rtlCol="0" wrap="square">
            <a:spAutoFit/>
          </a:bodyPr>
          <a:p>
            <a:r>
              <a:rPr altLang="en-GB" sz="3200" lang="en-US">
                <a:solidFill>
                  <a:srgbClr val="000000"/>
                </a:solidFill>
              </a:rPr>
              <a:t>To assess tight hamstrings.</a:t>
            </a:r>
            <a:endParaRPr sz="2800" lang="en-GB">
              <a:solidFill>
                <a:srgbClr val="000000"/>
              </a:solidFill>
            </a:endParaRPr>
          </a:p>
        </p:txBody>
      </p:sp>
      <p:sp>
        <p:nvSpPr>
          <p:cNvPr id="1048771" name="TextBox 1048762"/>
          <p:cNvSpPr txBox="1"/>
          <p:nvPr/>
        </p:nvSpPr>
        <p:spPr>
          <a:xfrm>
            <a:off x="6377008" y="3199270"/>
            <a:ext cx="4975144" cy="2606040"/>
          </a:xfrm>
          <a:prstGeom prst="rect"/>
        </p:spPr>
        <p:txBody>
          <a:bodyPr rtlCol="0" wrap="square">
            <a:spAutoFit/>
          </a:bodyPr>
          <a:p>
            <a:r>
              <a:rPr altLang="en-GB" b="1" sz="2800" lang="en-US">
                <a:solidFill>
                  <a:srgbClr val="000000"/>
                </a:solidFill>
              </a:rPr>
              <a:t>Positive Sign: </a:t>
            </a:r>
            <a:r>
              <a:rPr altLang="en-GB" sz="2800" lang="en-US">
                <a:solidFill>
                  <a:srgbClr val="000000"/>
                </a:solidFill>
              </a:rPr>
              <a:t>If the patient leans backward or slumps their lumbar spine to relieve tension in the thigh, it indicates tight or shortened hamstrings.</a:t>
            </a:r>
            <a:endParaRPr sz="2800" lang="en-GB">
              <a:solidFill>
                <a:srgbClr val="000000"/>
              </a:solidFill>
            </a:endParaRPr>
          </a:p>
        </p:txBody>
      </p:sp>
      <p:sp>
        <p:nvSpPr>
          <p:cNvPr id="1048772" name="TextBox 1048763"/>
          <p:cNvSpPr txBox="1"/>
          <p:nvPr/>
        </p:nvSpPr>
        <p:spPr>
          <a:xfrm>
            <a:off x="255501" y="1352634"/>
            <a:ext cx="10757760" cy="1348740"/>
          </a:xfrm>
          <a:prstGeom prst="rect"/>
        </p:spPr>
        <p:txBody>
          <a:bodyPr rtlCol="0" wrap="square">
            <a:spAutoFit/>
          </a:bodyPr>
          <a:p>
            <a:r>
              <a:rPr altLang="en-GB" sz="2800" lang="en-US">
                <a:solidFill>
                  <a:srgbClr val="000000"/>
                </a:solidFill>
              </a:rPr>
              <a:t>The patient sits on the edge of an examination table with knees bent at 90 degrees and legs hanging freely. The examiner then passively extends one knee</a:t>
            </a:r>
            <a:endParaRPr sz="2800" lang="en-GB">
              <a:solidFill>
                <a:srgbClr val="000000"/>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218" name=""/>
        <p:cNvGrpSpPr/>
        <p:nvPr/>
      </p:nvGrpSpPr>
      <p:grpSpPr>
        <a:xfrm>
          <a:off x="0" y="0"/>
          <a:ext cx="0" cy="0"/>
          <a:chOff x="0" y="0"/>
          <a:chExt cx="0" cy="0"/>
        </a:xfrm>
      </p:grpSpPr>
      <p:sp>
        <p:nvSpPr>
          <p:cNvPr id="1048775" name="Google Shape;310;p47"/>
          <p:cNvSpPr>
            <a:spLocks noGrp="1" noEditPoints="1"/>
          </p:cNvSpPr>
          <p:nvPr>
            <p:ph type="ctrTitle"/>
          </p:nvPr>
        </p:nvSpPr>
        <p:spPr>
          <a:xfrm>
            <a:off x="1371600" y="217934"/>
            <a:ext cx="7772400" cy="1470000"/>
          </a:xfrm>
          <a:prstGeom prst="rect"/>
        </p:spPr>
        <p:txBody>
          <a:bodyPr anchor="ctr" bIns="45700" lIns="91425" rIns="91425" spcFirstLastPara="1" tIns="45700" wrap="square">
            <a:normAutofit/>
          </a:bodyPr>
          <a:p>
            <a:pPr algn="ctr" indent="0" marL="0" rtl="0">
              <a:spcBef>
                <a:spcPts val="0"/>
              </a:spcBef>
              <a:spcAft>
                <a:spcPts val="0"/>
              </a:spcAft>
              <a:buNone/>
            </a:pPr>
            <a:r>
              <a:rPr b="1" sz="3000" lang="en-US"/>
              <a:t>Piriformis</a:t>
            </a:r>
            <a:r>
              <a:rPr b="1" sz="3000"/>
              <a:t> </a:t>
            </a:r>
            <a:r>
              <a:rPr b="1" sz="3000" lang="en-US"/>
              <a:t>Test</a:t>
            </a:r>
            <a:r>
              <a:rPr b="1" sz="3000"/>
              <a:t> </a:t>
            </a:r>
            <a:r>
              <a:rPr b="1" sz="3000" lang="en-IN"/>
              <a:t>(</a:t>
            </a:r>
            <a:r>
              <a:rPr b="1" sz="3000" lang="en-US"/>
              <a:t>FADIR Test)</a:t>
            </a:r>
            <a:endParaRPr b="1" sz="3000"/>
          </a:p>
        </p:txBody>
      </p:sp>
      <p:pic>
        <p:nvPicPr>
          <p:cNvPr id="2097194" name="Google Shape;311;p47"/>
          <p:cNvPicPr preferRelativeResize="0">
            <a:picLocks/>
          </p:cNvPicPr>
          <p:nvPr/>
        </p:nvPicPr>
        <p:blipFill>
          <a:blip xmlns:r="http://schemas.openxmlformats.org/officeDocument/2006/relationships" r:embed="rId1">
            <a:alphaModFix/>
          </a:blip>
          <a:srcRect/>
          <a:stretch>
            <a:fillRect/>
          </a:stretch>
        </p:blipFill>
        <p:spPr>
          <a:xfrm>
            <a:off x="174673" y="2269875"/>
            <a:ext cx="6969326" cy="5057800"/>
          </a:xfrm>
          <a:prstGeom prst="rect"/>
          <a:noFill/>
          <a:ln>
            <a:noFill/>
          </a:ln>
        </p:spPr>
      </p:pic>
      <p:sp>
        <p:nvSpPr>
          <p:cNvPr id="1048776" name="TextBox 1048795"/>
          <p:cNvSpPr txBox="1"/>
          <p:nvPr/>
        </p:nvSpPr>
        <p:spPr>
          <a:xfrm>
            <a:off x="7144000" y="1687933"/>
            <a:ext cx="4000000" cy="3939540"/>
          </a:xfrm>
          <a:prstGeom prst="rect"/>
        </p:spPr>
        <p:txBody>
          <a:bodyPr rtlCol="0" wrap="square">
            <a:spAutoFit/>
          </a:bodyPr>
          <a:p>
            <a:r>
              <a:rPr altLang="en-GB" b="1" sz="2000" lang="en-US">
                <a:solidFill>
                  <a:srgbClr val="000000"/>
                </a:solidFill>
              </a:rPr>
              <a:t>1)Patient Position: The patient lies flat on their back (supine).</a:t>
            </a:r>
            <a:endParaRPr b="1" sz="1800" lang="en-GB">
              <a:solidFill>
                <a:srgbClr val="000000"/>
              </a:solidFill>
            </a:endParaRPr>
          </a:p>
          <a:p>
            <a:endParaRPr b="1" sz="1800" lang="en-GB">
              <a:solidFill>
                <a:srgbClr val="000000"/>
              </a:solidFill>
            </a:endParaRPr>
          </a:p>
          <a:p>
            <a:r>
              <a:rPr altLang="en-GB" b="1" sz="2000" lang="en-US">
                <a:solidFill>
                  <a:srgbClr val="000000"/>
                </a:solidFill>
              </a:rPr>
              <a:t>2)Flexion: The hip and knee are flexed to about 90 degrees.</a:t>
            </a:r>
            <a:endParaRPr b="1" sz="1800" lang="en-GB">
              <a:solidFill>
                <a:srgbClr val="000000"/>
              </a:solidFill>
            </a:endParaRPr>
          </a:p>
          <a:p>
            <a:endParaRPr b="1" sz="1800" lang="en-GB">
              <a:solidFill>
                <a:srgbClr val="000000"/>
              </a:solidFill>
            </a:endParaRPr>
          </a:p>
          <a:p>
            <a:r>
              <a:rPr altLang="en-GB" b="1" sz="2000" lang="en-US">
                <a:solidFill>
                  <a:srgbClr val="000000"/>
                </a:solidFill>
              </a:rPr>
              <a:t>3)Adduction: The leg is brought across the midline of the body.</a:t>
            </a:r>
            <a:endParaRPr b="1" sz="1800" lang="en-GB">
              <a:solidFill>
                <a:srgbClr val="000000"/>
              </a:solidFill>
            </a:endParaRPr>
          </a:p>
          <a:p>
            <a:endParaRPr b="1" sz="1800" lang="en-GB">
              <a:solidFill>
                <a:srgbClr val="000000"/>
              </a:solidFill>
            </a:endParaRPr>
          </a:p>
          <a:p>
            <a:r>
              <a:rPr altLang="en-GB" b="1" sz="2000" lang="en-US">
                <a:solidFill>
                  <a:srgbClr val="000000"/>
                </a:solidFill>
              </a:rPr>
              <a:t>4)Internal Rotation: The hip is internally rotated by moving the foot and ankle outward away from the midline.</a:t>
            </a:r>
            <a:endParaRPr b="1" sz="2800" lang="en-GB">
              <a:solidFill>
                <a:srgbClr val="000000"/>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221" name=""/>
        <p:cNvGrpSpPr/>
        <p:nvPr/>
      </p:nvGrpSpPr>
      <p:grpSpPr>
        <a:xfrm>
          <a:off x="0" y="0"/>
          <a:ext cx="0" cy="0"/>
          <a:chOff x="0" y="0"/>
          <a:chExt cx="0" cy="0"/>
        </a:xfrm>
      </p:grpSpPr>
      <p:sp>
        <p:nvSpPr>
          <p:cNvPr id="1048779" name="Google Shape;304;p46"/>
          <p:cNvSpPr>
            <a:spLocks noGrp="1" noEditPoints="1"/>
          </p:cNvSpPr>
          <p:nvPr>
            <p:ph type="title"/>
          </p:nvPr>
        </p:nvSpPr>
        <p:spPr>
          <a:xfrm>
            <a:off x="457200" y="274638"/>
            <a:ext cx="8229600" cy="1143000"/>
          </a:xfrm>
          <a:prstGeom prst="rect"/>
        </p:spPr>
        <p:txBody>
          <a:bodyPr anchor="ctr" bIns="45700" lIns="91425" rIns="91425" spcFirstLastPara="1" tIns="45700" wrap="square">
            <a:normAutofit/>
          </a:bodyPr>
          <a:p>
            <a:pPr algn="ctr" indent="0" marL="0" rtl="0">
              <a:spcBef>
                <a:spcPts val="0"/>
              </a:spcBef>
              <a:spcAft>
                <a:spcPts val="0"/>
              </a:spcAft>
              <a:buNone/>
            </a:pPr>
            <a:r>
              <a:rPr b="1" sz="3000" lang="en-US"/>
              <a:t>Patrick's Test</a:t>
            </a:r>
            <a:r>
              <a:rPr b="1" sz="3000"/>
              <a:t> </a:t>
            </a:r>
            <a:r>
              <a:rPr b="1" sz="3000" lang="en-US"/>
              <a:t>(FABER Test)</a:t>
            </a:r>
            <a:r>
              <a:rPr lang="en-US"/>
              <a:t> </a:t>
            </a:r>
          </a:p>
        </p:txBody>
      </p:sp>
      <p:pic>
        <p:nvPicPr>
          <p:cNvPr id="2097195" name="Google Shape;305;p46"/>
          <p:cNvPicPr preferRelativeResize="0">
            <a:picLocks/>
          </p:cNvPicPr>
          <p:nvPr/>
        </p:nvPicPr>
        <p:blipFill>
          <a:blip xmlns:r="http://schemas.openxmlformats.org/officeDocument/2006/relationships" r:embed="rId1">
            <a:alphaModFix/>
          </a:blip>
          <a:srcRect/>
          <a:stretch>
            <a:fillRect/>
          </a:stretch>
        </p:blipFill>
        <p:spPr>
          <a:xfrm>
            <a:off x="152400" y="1570038"/>
            <a:ext cx="4509910" cy="5135562"/>
          </a:xfrm>
          <a:prstGeom prst="rect"/>
          <a:noFill/>
          <a:ln>
            <a:noFill/>
          </a:ln>
        </p:spPr>
      </p:pic>
      <p:sp>
        <p:nvSpPr>
          <p:cNvPr id="1048780" name="TextBox 1048796"/>
          <p:cNvSpPr txBox="1"/>
          <p:nvPr/>
        </p:nvSpPr>
        <p:spPr>
          <a:xfrm>
            <a:off x="6095836" y="1570038"/>
            <a:ext cx="5505789" cy="3901441"/>
          </a:xfrm>
          <a:prstGeom prst="rect"/>
        </p:spPr>
        <p:txBody>
          <a:bodyPr rtlCol="0" wrap="square">
            <a:spAutoFit/>
          </a:bodyPr>
          <a:p>
            <a:r>
              <a:rPr altLang="en-GB" b="1" sz="2400" lang="en-US">
                <a:solidFill>
                  <a:srgbClr val="000000"/>
                </a:solidFill>
              </a:rPr>
              <a:t>1.The patient lies flat on their back (supine) on an examination table.</a:t>
            </a:r>
            <a:endParaRPr b="1" sz="2000" lang="en-GB">
              <a:solidFill>
                <a:srgbClr val="000000"/>
              </a:solidFill>
            </a:endParaRPr>
          </a:p>
          <a:p>
            <a:endParaRPr b="1" sz="2000" lang="en-GB">
              <a:solidFill>
                <a:srgbClr val="000000"/>
              </a:solidFill>
            </a:endParaRPr>
          </a:p>
          <a:p>
            <a:r>
              <a:rPr altLang="en-GB" b="1" sz="2400" lang="en-US">
                <a:solidFill>
                  <a:srgbClr val="000000"/>
                </a:solidFill>
              </a:rPr>
              <a:t>2.The examiner bends the knee of the leg being tested and places that ankle on top of the opposite, straight knee.</a:t>
            </a:r>
            <a:endParaRPr b="1" sz="2000" lang="en-GB">
              <a:solidFill>
                <a:srgbClr val="000000"/>
              </a:solidFill>
            </a:endParaRPr>
          </a:p>
          <a:p>
            <a:endParaRPr b="1" sz="2000" lang="en-GB">
              <a:solidFill>
                <a:srgbClr val="000000"/>
              </a:solidFill>
            </a:endParaRPr>
          </a:p>
          <a:p>
            <a:r>
              <a:rPr altLang="en-GB" b="1" sz="2400" lang="en-US">
                <a:solidFill>
                  <a:srgbClr val="000000"/>
                </a:solidFill>
              </a:rPr>
              <a:t>3.While gently stabilizing the opposite hip bone (the ASIS), the examiner slowly lowers the bent knee outward and downward toward the table</a:t>
            </a:r>
            <a:endParaRPr b="1" sz="2800" lang="en-GB">
              <a:solidFill>
                <a:srgbClr val="000000"/>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224" name=""/>
        <p:cNvGrpSpPr/>
        <p:nvPr/>
      </p:nvGrpSpPr>
      <p:grpSpPr>
        <a:xfrm>
          <a:off x="0" y="0"/>
          <a:ext cx="0" cy="0"/>
          <a:chOff x="0" y="0"/>
          <a:chExt cx="0" cy="0"/>
        </a:xfrm>
      </p:grpSpPr>
      <p:sp>
        <p:nvSpPr>
          <p:cNvPr id="1048783" name="Title 1"/>
          <p:cNvSpPr>
            <a:spLocks noGrp="1" noEditPoints="1"/>
          </p:cNvSpPr>
          <p:nvPr>
            <p:ph type="title"/>
          </p:nvPr>
        </p:nvSpPr>
        <p:spPr>
          <a:xfrm>
            <a:off x="0" y="0"/>
            <a:ext cx="8229600" cy="1143000"/>
          </a:xfrm>
        </p:spPr>
        <p:txBody>
          <a:bodyPr>
            <a:normAutofit fontScale="90909"/>
          </a:bodyPr>
          <a:p>
            <a:r>
              <a:rPr b="1" lang="en-IN"/>
              <a:t>Erichson's Pelvic Compression Test</a:t>
            </a:r>
            <a:endParaRPr b="1"/>
          </a:p>
        </p:txBody>
      </p:sp>
      <p:pic>
        <p:nvPicPr>
          <p:cNvPr id="2097196" name="Picture 3"/>
          <p:cNvPicPr>
            <a:picLocks noChangeAspect="1"/>
          </p:cNvPicPr>
          <p:nvPr/>
        </p:nvPicPr>
        <p:blipFill>
          <a:blip xmlns:r="http://schemas.openxmlformats.org/officeDocument/2006/relationships" r:embed="rId1"/>
          <a:srcRect/>
          <a:stretch>
            <a:fillRect/>
          </a:stretch>
        </p:blipFill>
        <p:spPr>
          <a:xfrm>
            <a:off x="0" y="1916429"/>
            <a:ext cx="6849234" cy="3045867"/>
          </a:xfrm>
          <a:prstGeom prst="rect"/>
        </p:spPr>
      </p:pic>
      <p:sp>
        <p:nvSpPr>
          <p:cNvPr id="1048784" name="TextBox 1048775"/>
          <p:cNvSpPr txBox="1"/>
          <p:nvPr/>
        </p:nvSpPr>
        <p:spPr>
          <a:xfrm>
            <a:off x="0" y="1142999"/>
            <a:ext cx="10274979" cy="510540"/>
          </a:xfrm>
          <a:prstGeom prst="rect"/>
        </p:spPr>
        <p:txBody>
          <a:bodyPr rtlCol="0" wrap="square">
            <a:spAutoFit/>
          </a:bodyPr>
          <a:p>
            <a:r>
              <a:rPr altLang="en-GB" sz="2800" lang="en-US">
                <a:solidFill>
                  <a:srgbClr val="000000"/>
                </a:solidFill>
              </a:rPr>
              <a:t>Used to detect sacroiliac joint (SIJ) pathology or dysfunction</a:t>
            </a:r>
            <a:endParaRPr sz="2800" lang="en-GB">
              <a:solidFill>
                <a:srgbClr val="000000"/>
              </a:solidFill>
            </a:endParaRPr>
          </a:p>
        </p:txBody>
      </p:sp>
      <p:sp>
        <p:nvSpPr>
          <p:cNvPr id="1048785" name="TextBox 1048776"/>
          <p:cNvSpPr txBox="1"/>
          <p:nvPr/>
        </p:nvSpPr>
        <p:spPr>
          <a:xfrm>
            <a:off x="6095836" y="1916428"/>
            <a:ext cx="6130705" cy="3444240"/>
          </a:xfrm>
          <a:prstGeom prst="rect"/>
        </p:spPr>
        <p:txBody>
          <a:bodyPr rtlCol="0" wrap="square">
            <a:spAutoFit/>
          </a:bodyPr>
          <a:p>
            <a:r>
              <a:rPr altLang="en-GB" sz="2800" lang="en-US">
                <a:solidFill>
                  <a:srgbClr val="000000"/>
                </a:solidFill>
              </a:rPr>
              <a:t>1. </a:t>
            </a:r>
            <a:r>
              <a:rPr altLang="en-GB" b="1" sz="2800" lang="en-US">
                <a:solidFill>
                  <a:srgbClr val="000000"/>
                </a:solidFill>
              </a:rPr>
              <a:t>Positioning</a:t>
            </a:r>
            <a:r>
              <a:rPr altLang="en-GB" sz="2800" lang="en-US">
                <a:solidFill>
                  <a:srgbClr val="000000"/>
                </a:solidFill>
              </a:rPr>
              <a:t>: The patient is typically positioned lying on their side (lateral decubitus) or lying on their back (supine).</a:t>
            </a:r>
            <a:endParaRPr sz="2800" lang="en-GB">
              <a:solidFill>
                <a:srgbClr val="000000"/>
              </a:solidFill>
            </a:endParaRPr>
          </a:p>
          <a:p>
            <a:endParaRPr sz="2800" lang="en-GB">
              <a:solidFill>
                <a:srgbClr val="000000"/>
              </a:solidFill>
            </a:endParaRPr>
          </a:p>
          <a:p>
            <a:r>
              <a:rPr altLang="en-GB" sz="2800" lang="en-US">
                <a:solidFill>
                  <a:srgbClr val="000000"/>
                </a:solidFill>
              </a:rPr>
              <a:t>2. </a:t>
            </a:r>
            <a:r>
              <a:rPr altLang="en-GB" b="1" sz="2800" lang="en-US">
                <a:solidFill>
                  <a:srgbClr val="000000"/>
                </a:solidFill>
              </a:rPr>
              <a:t>Action</a:t>
            </a:r>
            <a:r>
              <a:rPr altLang="en-GB" sz="2800" lang="en-US">
                <a:solidFill>
                  <a:srgbClr val="000000"/>
                </a:solidFill>
              </a:rPr>
              <a:t>: The examiner applies firm, inward, and downward pressure on the patient's iliac crests</a:t>
            </a:r>
            <a:endParaRPr sz="2800" lang="en-GB">
              <a:solidFill>
                <a:srgbClr val="000000"/>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227" name=""/>
        <p:cNvGrpSpPr/>
        <p:nvPr/>
      </p:nvGrpSpPr>
      <p:grpSpPr>
        <a:xfrm>
          <a:off x="0" y="0"/>
          <a:ext cx="0" cy="0"/>
          <a:chOff x="0" y="0"/>
          <a:chExt cx="0" cy="0"/>
        </a:xfrm>
      </p:grpSpPr>
      <p:sp>
        <p:nvSpPr>
          <p:cNvPr id="1048788" name="Title 1"/>
          <p:cNvSpPr>
            <a:spLocks noGrp="1" noEditPoints="1"/>
          </p:cNvSpPr>
          <p:nvPr>
            <p:ph type="title"/>
          </p:nvPr>
        </p:nvSpPr>
        <p:spPr/>
        <p:txBody>
          <a:bodyPr/>
          <a:p>
            <a:r>
              <a:rPr b="1"/>
              <a:t>Gaenslen</a:t>
            </a:r>
            <a:r>
              <a:rPr b="1" lang="en-IN"/>
              <a:t>'s </a:t>
            </a:r>
            <a:r>
              <a:rPr b="1"/>
              <a:t>test</a:t>
            </a:r>
          </a:p>
        </p:txBody>
      </p:sp>
      <p:pic>
        <p:nvPicPr>
          <p:cNvPr id="2097197" name="Picture 3"/>
          <p:cNvPicPr>
            <a:picLocks noChangeAspect="1"/>
          </p:cNvPicPr>
          <p:nvPr/>
        </p:nvPicPr>
        <p:blipFill>
          <a:blip xmlns:r="http://schemas.openxmlformats.org/officeDocument/2006/relationships" r:embed="rId1"/>
          <a:srcRect/>
          <a:stretch>
            <a:fillRect/>
          </a:stretch>
        </p:blipFill>
        <p:spPr>
          <a:xfrm>
            <a:off x="0" y="1417637"/>
            <a:ext cx="4713853" cy="4713853"/>
          </a:xfrm>
          <a:prstGeom prst="rect"/>
        </p:spPr>
      </p:pic>
      <p:sp>
        <p:nvSpPr>
          <p:cNvPr id="1048789" name="TextBox 1048780"/>
          <p:cNvSpPr txBox="1"/>
          <p:nvPr/>
        </p:nvSpPr>
        <p:spPr>
          <a:xfrm>
            <a:off x="4713853" y="1417637"/>
            <a:ext cx="7119468" cy="5120640"/>
          </a:xfrm>
          <a:prstGeom prst="rect"/>
        </p:spPr>
        <p:txBody>
          <a:bodyPr rtlCol="0" wrap="square">
            <a:spAutoFit/>
          </a:bodyPr>
          <a:p>
            <a:r>
              <a:rPr altLang="en-GB" b="1" sz="2800" lang="en-US">
                <a:solidFill>
                  <a:srgbClr val="000000"/>
                </a:solidFill>
              </a:rPr>
              <a:t>Patient Position:</a:t>
            </a:r>
            <a:r>
              <a:rPr altLang="en-GB" sz="2800" lang="en-US">
                <a:solidFill>
                  <a:srgbClr val="000000"/>
                </a:solidFill>
              </a:rPr>
              <a:t> The patient lies on their back near the edge of the examination table.</a:t>
            </a:r>
            <a:endParaRPr sz="2800" lang="en-GB">
              <a:solidFill>
                <a:srgbClr val="000000"/>
              </a:solidFill>
            </a:endParaRPr>
          </a:p>
          <a:p>
            <a:r>
              <a:rPr altLang="en-GB" b="1" sz="2800" lang="en-US">
                <a:solidFill>
                  <a:srgbClr val="000000"/>
                </a:solidFill>
              </a:rPr>
              <a:t>Knee-to-Chest</a:t>
            </a:r>
            <a:r>
              <a:rPr altLang="en-GB" sz="2800" lang="en-US">
                <a:solidFill>
                  <a:srgbClr val="000000"/>
                </a:solidFill>
              </a:rPr>
              <a:t>: The patient pulls the knee closest to the center of the table toward their chest and holds it there.</a:t>
            </a:r>
            <a:endParaRPr sz="2800" lang="en-GB">
              <a:solidFill>
                <a:srgbClr val="000000"/>
              </a:solidFill>
            </a:endParaRPr>
          </a:p>
          <a:p>
            <a:r>
              <a:rPr altLang="en-GB" b="1" sz="2800" lang="en-US">
                <a:solidFill>
                  <a:srgbClr val="000000"/>
                </a:solidFill>
              </a:rPr>
              <a:t>Hyperextension</a:t>
            </a:r>
            <a:r>
              <a:rPr altLang="en-GB" sz="2800" lang="en-US">
                <a:solidFill>
                  <a:srgbClr val="000000"/>
                </a:solidFill>
              </a:rPr>
              <a:t>: The examiner slowly lowers the outer leg off the edge of the table, passively pushing it into hip extension.</a:t>
            </a:r>
            <a:endParaRPr sz="2800" lang="en-GB">
              <a:solidFill>
                <a:srgbClr val="000000"/>
              </a:solidFill>
            </a:endParaRPr>
          </a:p>
          <a:p>
            <a:r>
              <a:rPr altLang="en-GB" b="1" sz="2800" lang="en-US">
                <a:solidFill>
                  <a:srgbClr val="000000"/>
                </a:solidFill>
              </a:rPr>
              <a:t>Counter-pressure</a:t>
            </a:r>
            <a:r>
              <a:rPr altLang="en-GB" sz="2800" lang="en-US">
                <a:solidFill>
                  <a:srgbClr val="000000"/>
                </a:solidFill>
              </a:rPr>
              <a:t>: The examiner applies downward pressure on the flexed knee and upward/extending pressure on the hanging leg.</a:t>
            </a:r>
            <a:endParaRPr sz="2800" lang="en-GB">
              <a:solidFill>
                <a:srgbClr val="000000"/>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230" name=""/>
        <p:cNvGrpSpPr/>
        <p:nvPr/>
      </p:nvGrpSpPr>
      <p:grpSpPr>
        <a:xfrm>
          <a:off x="0" y="0"/>
          <a:ext cx="0" cy="0"/>
          <a:chOff x="0" y="0"/>
          <a:chExt cx="0" cy="0"/>
        </a:xfrm>
      </p:grpSpPr>
      <p:sp>
        <p:nvSpPr>
          <p:cNvPr id="1048792" name="Title 1"/>
          <p:cNvSpPr>
            <a:spLocks noGrp="1" noEditPoints="1"/>
          </p:cNvSpPr>
          <p:nvPr>
            <p:ph type="title"/>
          </p:nvPr>
        </p:nvSpPr>
        <p:spPr>
          <a:xfrm>
            <a:off x="0" y="228068"/>
            <a:ext cx="3567913" cy="797674"/>
          </a:xfrm>
        </p:spPr>
        <p:txBody>
          <a:bodyPr/>
          <a:p>
            <a:r>
              <a:rPr b="1"/>
              <a:t>Fulcrum test</a:t>
            </a:r>
            <a:r>
              <a:rPr altLang="en-GB" b="1" lang="en-US"/>
              <a:t>:</a:t>
            </a:r>
            <a:endParaRPr altLang="en-US" lang="zh-CN"/>
          </a:p>
        </p:txBody>
      </p:sp>
      <p:pic>
        <p:nvPicPr>
          <p:cNvPr id="2097198" name="Picture 4"/>
          <p:cNvPicPr>
            <a:picLocks noChangeAspect="1"/>
          </p:cNvPicPr>
          <p:nvPr/>
        </p:nvPicPr>
        <p:blipFill>
          <a:blip xmlns:r="http://schemas.openxmlformats.org/officeDocument/2006/relationships" r:embed="rId1"/>
          <a:srcRect/>
          <a:stretch>
            <a:fillRect/>
          </a:stretch>
        </p:blipFill>
        <p:spPr>
          <a:xfrm>
            <a:off x="95084" y="1649516"/>
            <a:ext cx="3993143" cy="5137844"/>
          </a:xfrm>
          <a:prstGeom prst="rect"/>
        </p:spPr>
      </p:pic>
      <p:sp>
        <p:nvSpPr>
          <p:cNvPr id="1048793" name="TextBox 1048784"/>
          <p:cNvSpPr txBox="1"/>
          <p:nvPr/>
        </p:nvSpPr>
        <p:spPr>
          <a:xfrm>
            <a:off x="3577874" y="228067"/>
            <a:ext cx="8613800" cy="929640"/>
          </a:xfrm>
          <a:prstGeom prst="rect"/>
        </p:spPr>
        <p:txBody>
          <a:bodyPr rtlCol="0" wrap="square">
            <a:spAutoFit/>
          </a:bodyPr>
          <a:p>
            <a:r>
              <a:rPr altLang="en-GB" sz="2800" lang="en-US">
                <a:solidFill>
                  <a:srgbClr val="000000"/>
                </a:solidFill>
              </a:rPr>
              <a:t>used to screen for stress fractures, primarily in the femoral shaft (thigh bone) or the tibia.</a:t>
            </a:r>
            <a:endParaRPr sz="2800" lang="en-GB">
              <a:solidFill>
                <a:srgbClr val="000000"/>
              </a:solidFill>
            </a:endParaRPr>
          </a:p>
        </p:txBody>
      </p:sp>
      <p:sp>
        <p:nvSpPr>
          <p:cNvPr id="1048794" name="TextBox 1048785"/>
          <p:cNvSpPr txBox="1"/>
          <p:nvPr/>
        </p:nvSpPr>
        <p:spPr>
          <a:xfrm>
            <a:off x="4042842" y="1649516"/>
            <a:ext cx="8148832" cy="5120640"/>
          </a:xfrm>
          <a:prstGeom prst="rect"/>
        </p:spPr>
        <p:txBody>
          <a:bodyPr rtlCol="0" wrap="square">
            <a:spAutoFit/>
          </a:bodyPr>
          <a:p>
            <a:r>
              <a:rPr altLang="en-GB" b="1" sz="2800" lang="en-US">
                <a:solidFill>
                  <a:srgbClr val="000000"/>
                </a:solidFill>
              </a:rPr>
              <a:t>Positioning</a:t>
            </a:r>
            <a:r>
              <a:rPr altLang="en-GB" sz="2800" lang="en-US">
                <a:solidFill>
                  <a:srgbClr val="000000"/>
                </a:solidFill>
              </a:rPr>
              <a:t>: The patient sits on the edge of the examination table with their lower legs dangling.</a:t>
            </a:r>
            <a:endParaRPr sz="2800" lang="en-GB">
              <a:solidFill>
                <a:srgbClr val="000000"/>
              </a:solidFill>
            </a:endParaRPr>
          </a:p>
          <a:p>
            <a:r>
              <a:rPr altLang="en-GB" b="1" sz="2800" lang="en-US">
                <a:solidFill>
                  <a:srgbClr val="000000"/>
                </a:solidFill>
              </a:rPr>
              <a:t>Fulcrum Placement:</a:t>
            </a:r>
            <a:r>
              <a:rPr altLang="en-GB" sz="2800" lang="en-US">
                <a:solidFill>
                  <a:srgbClr val="000000"/>
                </a:solidFill>
              </a:rPr>
              <a:t> The examiner places one forearm horizontally underneath the patient's thigh.</a:t>
            </a:r>
            <a:endParaRPr sz="2800" lang="en-GB">
              <a:solidFill>
                <a:srgbClr val="000000"/>
              </a:solidFill>
            </a:endParaRPr>
          </a:p>
          <a:p>
            <a:r>
              <a:rPr altLang="en-GB" b="1" sz="2800" lang="en-US">
                <a:solidFill>
                  <a:srgbClr val="000000"/>
                </a:solidFill>
              </a:rPr>
              <a:t>Applying Pressure</a:t>
            </a:r>
            <a:r>
              <a:rPr altLang="en-GB" sz="2800" lang="en-US">
                <a:solidFill>
                  <a:srgbClr val="000000"/>
                </a:solidFill>
              </a:rPr>
              <a:t>: With the other hand, the examiner applies gentle, downward pressure on the top of the patient's knee. This action causes the femur to bend over the forearm.</a:t>
            </a:r>
            <a:endParaRPr sz="2800" lang="en-GB">
              <a:solidFill>
                <a:srgbClr val="000000"/>
              </a:solidFill>
            </a:endParaRPr>
          </a:p>
          <a:p>
            <a:r>
              <a:rPr altLang="en-GB" b="1" sz="2800" lang="en-US">
                <a:solidFill>
                  <a:srgbClr val="000000"/>
                </a:solidFill>
              </a:rPr>
              <a:t>Assessment</a:t>
            </a:r>
            <a:r>
              <a:rPr altLang="en-GB" sz="2800" lang="en-US">
                <a:solidFill>
                  <a:srgbClr val="000000"/>
                </a:solidFill>
              </a:rPr>
              <a:t>: The examiner slides their forearm proximally up the thigh, repeating the downward pressure at various points along the bone.</a:t>
            </a:r>
            <a:endParaRPr sz="2800" lang="en-GB">
              <a:solidFill>
                <a:srgbClr val="000000"/>
              </a:solidFill>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233" name=""/>
        <p:cNvGrpSpPr/>
        <p:nvPr/>
      </p:nvGrpSpPr>
      <p:grpSpPr>
        <a:xfrm>
          <a:off x="0" y="0"/>
          <a:ext cx="0" cy="0"/>
          <a:chOff x="0" y="0"/>
          <a:chExt cx="0" cy="0"/>
        </a:xfrm>
      </p:grpSpPr>
      <p:pic>
        <p:nvPicPr>
          <p:cNvPr id="2097199" name="Picture 3"/>
          <p:cNvPicPr>
            <a:picLocks noChangeAspect="1"/>
          </p:cNvPicPr>
          <p:nvPr/>
        </p:nvPicPr>
        <p:blipFill>
          <a:blip xmlns:r="http://schemas.openxmlformats.org/officeDocument/2006/relationships" r:embed="rId1"/>
          <a:srcRect/>
          <a:stretch>
            <a:fillRect/>
          </a:stretch>
        </p:blipFill>
        <p:spPr>
          <a:xfrm>
            <a:off x="0" y="-472296"/>
            <a:ext cx="3752735" cy="6858000"/>
          </a:xfrm>
          <a:prstGeom prst="rect"/>
        </p:spPr>
      </p:pic>
      <p:sp>
        <p:nvSpPr>
          <p:cNvPr id="1048797" name="TextBox 1048788"/>
          <p:cNvSpPr txBox="1"/>
          <p:nvPr/>
        </p:nvSpPr>
        <p:spPr>
          <a:xfrm>
            <a:off x="3873294" y="1014599"/>
            <a:ext cx="7514427" cy="3444240"/>
          </a:xfrm>
          <a:prstGeom prst="rect"/>
        </p:spPr>
        <p:txBody>
          <a:bodyPr rtlCol="0" wrap="square">
            <a:spAutoFit/>
          </a:bodyPr>
          <a:p>
            <a:r>
              <a:rPr altLang="en-GB" b="1" sz="2800" lang="en-US">
                <a:solidFill>
                  <a:srgbClr val="000000"/>
                </a:solidFill>
              </a:rPr>
              <a:t>Positioning</a:t>
            </a:r>
            <a:r>
              <a:rPr altLang="en-GB" sz="2800" lang="en-US">
                <a:solidFill>
                  <a:srgbClr val="000000"/>
                </a:solidFill>
              </a:rPr>
              <a:t>: The </a:t>
            </a:r>
            <a:r>
              <a:rPr altLang="en-GB" sz="2800" lang="en-US">
                <a:solidFill>
                  <a:srgbClr val="000000"/>
                </a:solidFill>
              </a:rPr>
              <a:t>p</a:t>
            </a:r>
            <a:r>
              <a:rPr altLang="en-GB" sz="2800" lang="en-US">
                <a:solidFill>
                  <a:srgbClr val="000000"/>
                </a:solidFill>
              </a:rPr>
              <a:t>a</a:t>
            </a:r>
            <a:r>
              <a:rPr altLang="en-GB" sz="2800" lang="en-US">
                <a:solidFill>
                  <a:srgbClr val="000000"/>
                </a:solidFill>
              </a:rPr>
              <a:t>t</a:t>
            </a:r>
            <a:r>
              <a:rPr altLang="en-GB" sz="2800" lang="en-US">
                <a:solidFill>
                  <a:srgbClr val="000000"/>
                </a:solidFill>
              </a:rPr>
              <a:t>i</a:t>
            </a:r>
            <a:r>
              <a:rPr altLang="en-GB" sz="2800" lang="en-US">
                <a:solidFill>
                  <a:srgbClr val="000000"/>
                </a:solidFill>
              </a:rPr>
              <a:t>ent </a:t>
            </a:r>
            <a:r>
              <a:rPr altLang="en-GB" sz="2800" lang="en-US">
                <a:solidFill>
                  <a:srgbClr val="000000"/>
                </a:solidFill>
              </a:rPr>
              <a:t>lies on their back (supine) on an examining table.</a:t>
            </a:r>
            <a:endParaRPr sz="2800" lang="en-GB">
              <a:solidFill>
                <a:srgbClr val="000000"/>
              </a:solidFill>
            </a:endParaRPr>
          </a:p>
          <a:p>
            <a:r>
              <a:rPr altLang="en-GB" b="1" sz="2800" lang="en-US">
                <a:solidFill>
                  <a:srgbClr val="000000"/>
                </a:solidFill>
              </a:rPr>
              <a:t>Flexion</a:t>
            </a:r>
            <a:r>
              <a:rPr altLang="en-GB" sz="2800" lang="en-US">
                <a:solidFill>
                  <a:srgbClr val="000000"/>
                </a:solidFill>
              </a:rPr>
              <a:t>: The hips are flexed to 45° and the knees are flexed to 90°, with the feet flat on the surface and ankles touching the buttocks.</a:t>
            </a:r>
            <a:endParaRPr sz="2800" lang="en-GB">
              <a:solidFill>
                <a:srgbClr val="000000"/>
              </a:solidFill>
            </a:endParaRPr>
          </a:p>
          <a:p>
            <a:r>
              <a:rPr altLang="en-GB" b="1" sz="2800" lang="en-US">
                <a:solidFill>
                  <a:srgbClr val="000000"/>
                </a:solidFill>
              </a:rPr>
              <a:t>Observation</a:t>
            </a:r>
            <a:r>
              <a:rPr altLang="en-GB" sz="2800" lang="en-US">
                <a:solidFill>
                  <a:srgbClr val="000000"/>
                </a:solidFill>
              </a:rPr>
              <a:t>: The examiner looks at the relative height and position of the knees from the foot and side of the table</a:t>
            </a:r>
            <a:endParaRPr sz="2800" lang="en-GB">
              <a:solidFill>
                <a:srgbClr val="000000"/>
              </a:solidFill>
            </a:endParaRPr>
          </a:p>
        </p:txBody>
      </p:sp>
      <p:sp>
        <p:nvSpPr>
          <p:cNvPr id="1048798" name="TextBox 1048789"/>
          <p:cNvSpPr txBox="1"/>
          <p:nvPr/>
        </p:nvSpPr>
        <p:spPr>
          <a:xfrm>
            <a:off x="3078822" y="228340"/>
            <a:ext cx="8678069" cy="574040"/>
          </a:xfrm>
          <a:prstGeom prst="rect"/>
        </p:spPr>
        <p:txBody>
          <a:bodyPr rtlCol="0" wrap="square">
            <a:spAutoFit/>
          </a:bodyPr>
          <a:p>
            <a:r>
              <a:rPr altLang="en-GB" sz="3200" lang="en-US">
                <a:solidFill>
                  <a:srgbClr val="000000"/>
                </a:solidFill>
              </a:rPr>
              <a:t>used to detect leg length discrepancies</a:t>
            </a:r>
            <a:endParaRPr sz="2800" lang="en-GB">
              <a:solidFill>
                <a:srgbClr val="000000"/>
              </a:solidFill>
            </a:endParaRPr>
          </a:p>
        </p:txBody>
      </p:sp>
      <p:sp>
        <p:nvSpPr>
          <p:cNvPr id="1048799" name="TextBox 1048790"/>
          <p:cNvSpPr txBox="1"/>
          <p:nvPr/>
        </p:nvSpPr>
        <p:spPr>
          <a:xfrm>
            <a:off x="540632" y="4889560"/>
            <a:ext cx="10291978" cy="1767840"/>
          </a:xfrm>
          <a:prstGeom prst="rect"/>
        </p:spPr>
        <p:txBody>
          <a:bodyPr rtlCol="0" wrap="square">
            <a:spAutoFit/>
          </a:bodyPr>
          <a:p>
            <a:r>
              <a:rPr altLang="en-GB" b="1" sz="2800" lang="en-US">
                <a:solidFill>
                  <a:srgbClr val="000000"/>
                </a:solidFill>
              </a:rPr>
              <a:t>Interpretation</a:t>
            </a:r>
            <a:endParaRPr b="1" sz="2800" lang="en-GB">
              <a:solidFill>
                <a:srgbClr val="000000"/>
              </a:solidFill>
            </a:endParaRPr>
          </a:p>
          <a:p>
            <a:endParaRPr b="1" sz="2800" lang="en-GB">
              <a:solidFill>
                <a:srgbClr val="000000"/>
              </a:solidFill>
            </a:endParaRPr>
          </a:p>
          <a:p>
            <a:r>
              <a:rPr altLang="en-GB" b="1" sz="2800" lang="en-US">
                <a:solidFill>
                  <a:srgbClr val="000000"/>
                </a:solidFill>
              </a:rPr>
              <a:t>Negative</a:t>
            </a:r>
            <a:r>
              <a:rPr altLang="en-GB" sz="2800" lang="en-US">
                <a:solidFill>
                  <a:srgbClr val="000000"/>
                </a:solidFill>
              </a:rPr>
              <a:t>: The knees are level and in line with one another.</a:t>
            </a:r>
            <a:endParaRPr sz="2800" lang="en-GB">
              <a:solidFill>
                <a:srgbClr val="000000"/>
              </a:solidFill>
            </a:endParaRPr>
          </a:p>
          <a:p>
            <a:r>
              <a:rPr altLang="en-GB" b="1" sz="2800" lang="en-US">
                <a:solidFill>
                  <a:srgbClr val="000000"/>
                </a:solidFill>
              </a:rPr>
              <a:t>Positive</a:t>
            </a:r>
            <a:r>
              <a:rPr altLang="en-GB" sz="2800" lang="en-US">
                <a:solidFill>
                  <a:srgbClr val="000000"/>
                </a:solidFill>
              </a:rPr>
              <a:t>: One knee is higher or displaced relative to the other.</a:t>
            </a:r>
            <a:endParaRPr sz="2800" lang="en-GB">
              <a:solidFill>
                <a:srgbClr val="0000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236" name=""/>
        <p:cNvGrpSpPr/>
        <p:nvPr/>
      </p:nvGrpSpPr>
      <p:grpSpPr>
        <a:xfrm>
          <a:off x="0" y="0"/>
          <a:ext cx="0" cy="0"/>
          <a:chOff x="0" y="0"/>
          <a:chExt cx="0" cy="0"/>
        </a:xfrm>
      </p:grpSpPr>
      <p:pic>
        <p:nvPicPr>
          <p:cNvPr id="2097200" name="Picture 3"/>
          <p:cNvPicPr>
            <a:picLocks noChangeAspect="1"/>
          </p:cNvPicPr>
          <p:nvPr/>
        </p:nvPicPr>
        <p:blipFill>
          <a:blip xmlns:r="http://schemas.openxmlformats.org/officeDocument/2006/relationships" r:embed="rId1"/>
          <a:srcRect/>
          <a:stretch>
            <a:fillRect/>
          </a:stretch>
        </p:blipFill>
        <p:spPr>
          <a:xfrm>
            <a:off x="200598" y="1522531"/>
            <a:ext cx="5106425" cy="5106427"/>
          </a:xfrm>
          <a:prstGeom prst="rect"/>
        </p:spPr>
      </p:pic>
      <p:sp>
        <p:nvSpPr>
          <p:cNvPr id="1048802" name="TextBox 1048793"/>
          <p:cNvSpPr txBox="1"/>
          <p:nvPr/>
        </p:nvSpPr>
        <p:spPr>
          <a:xfrm>
            <a:off x="200599" y="226623"/>
            <a:ext cx="11991076" cy="929640"/>
          </a:xfrm>
          <a:prstGeom prst="rect"/>
        </p:spPr>
        <p:txBody>
          <a:bodyPr rtlCol="0" wrap="square">
            <a:spAutoFit/>
          </a:bodyPr>
          <a:p>
            <a:r>
              <a:rPr altLang="en-GB" sz="2800" lang="en-US">
                <a:solidFill>
                  <a:srgbClr val="000000"/>
                </a:solidFill>
              </a:rPr>
              <a:t>It is used to diagnose iliopsoas muscle tendinitis, strain, or a traumatic separation of the lesser trochanter</a:t>
            </a:r>
            <a:endParaRPr sz="2800" lang="en-GB">
              <a:solidFill>
                <a:srgbClr val="000000"/>
              </a:solidFill>
            </a:endParaRPr>
          </a:p>
        </p:txBody>
      </p:sp>
      <p:sp>
        <p:nvSpPr>
          <p:cNvPr id="1048803" name="TextBox 1048794"/>
          <p:cNvSpPr txBox="1"/>
          <p:nvPr/>
        </p:nvSpPr>
        <p:spPr>
          <a:xfrm>
            <a:off x="5690575" y="4075745"/>
            <a:ext cx="6154655" cy="1348741"/>
          </a:xfrm>
          <a:prstGeom prst="rect"/>
        </p:spPr>
        <p:txBody>
          <a:bodyPr rtlCol="0" wrap="square">
            <a:spAutoFit/>
          </a:bodyPr>
          <a:p>
            <a:r>
              <a:rPr altLang="en-GB" sz="2800" lang="en-US">
                <a:solidFill>
                  <a:srgbClr val="000000"/>
                </a:solidFill>
              </a:rPr>
              <a:t>If the patient experiences weakness or reproduces sharp pain in the groin area, the test is positive.</a:t>
            </a:r>
            <a:endParaRPr sz="2800" lang="en-GB">
              <a:solidFill>
                <a:srgbClr val="000000"/>
              </a:solidFill>
            </a:endParaRPr>
          </a:p>
        </p:txBody>
      </p:sp>
      <p:sp>
        <p:nvSpPr>
          <p:cNvPr id="1048804" name="TextBox 1048795"/>
          <p:cNvSpPr txBox="1"/>
          <p:nvPr/>
        </p:nvSpPr>
        <p:spPr>
          <a:xfrm>
            <a:off x="5690576" y="1522534"/>
            <a:ext cx="6282837" cy="2186941"/>
          </a:xfrm>
          <a:prstGeom prst="rect"/>
        </p:spPr>
        <p:txBody>
          <a:bodyPr rtlCol="0" wrap="square">
            <a:spAutoFit/>
          </a:bodyPr>
          <a:p>
            <a:r>
              <a:rPr altLang="en-GB" sz="2800" lang="en-US">
                <a:solidFill>
                  <a:srgbClr val="000000"/>
                </a:solidFill>
              </a:rPr>
              <a:t>The patient sits on a chair with their knees fully extended. They are then asked to actively lift the heel of the affected leg off the</a:t>
            </a:r>
            <a:endParaRPr sz="2800" lang="en-GB">
              <a:solidFill>
                <a:srgbClr val="000000"/>
              </a:solidFill>
            </a:endParaRPr>
          </a:p>
          <a:p>
            <a:r>
              <a:rPr altLang="en-GB" sz="2800" lang="en-US">
                <a:solidFill>
                  <a:srgbClr val="000000"/>
                </a:solidFill>
              </a:rPr>
              <a:t>surface</a:t>
            </a:r>
            <a:endParaRPr sz="2800" lang="en-GB">
              <a:solidFill>
                <a:srgbClr val="000000"/>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239" name=""/>
        <p:cNvGrpSpPr/>
        <p:nvPr/>
      </p:nvGrpSpPr>
      <p:grpSpPr>
        <a:xfrm>
          <a:off x="0" y="0"/>
          <a:ext cx="0" cy="0"/>
          <a:chOff x="0" y="0"/>
          <a:chExt cx="0" cy="0"/>
        </a:xfrm>
      </p:grpSpPr>
      <p:sp>
        <p:nvSpPr>
          <p:cNvPr id="1048807" name="Title 1"/>
          <p:cNvSpPr>
            <a:spLocks noGrp="1" noEditPoints="1"/>
          </p:cNvSpPr>
          <p:nvPr>
            <p:ph type="title"/>
          </p:nvPr>
        </p:nvSpPr>
        <p:spPr>
          <a:xfrm rot="10807544" flipV="1">
            <a:off x="-194844" y="324313"/>
            <a:ext cx="3910121" cy="952266"/>
          </a:xfrm>
        </p:spPr>
        <p:txBody>
          <a:bodyPr>
            <a:normAutofit/>
          </a:bodyPr>
          <a:p>
            <a:r>
              <a:rPr b="1" lang="en-IN"/>
              <a:t>S</a:t>
            </a:r>
            <a:r>
              <a:rPr b="1"/>
              <a:t>ectoral sign</a:t>
            </a:r>
          </a:p>
        </p:txBody>
      </p:sp>
      <p:pic>
        <p:nvPicPr>
          <p:cNvPr id="2097201" name="Picture 3"/>
          <p:cNvPicPr>
            <a:picLocks noChangeAspect="1"/>
          </p:cNvPicPr>
          <p:nvPr/>
        </p:nvPicPr>
        <p:blipFill>
          <a:blip xmlns:r="http://schemas.openxmlformats.org/officeDocument/2006/relationships" r:embed="rId1"/>
          <a:srcRect/>
          <a:stretch>
            <a:fillRect/>
          </a:stretch>
        </p:blipFill>
        <p:spPr>
          <a:xfrm>
            <a:off x="125651" y="2438182"/>
            <a:ext cx="6375926" cy="4419817"/>
          </a:xfrm>
          <a:prstGeom prst="rect"/>
        </p:spPr>
      </p:pic>
      <p:sp>
        <p:nvSpPr>
          <p:cNvPr id="1048808" name="TextBox 1048799"/>
          <p:cNvSpPr txBox="1"/>
          <p:nvPr/>
        </p:nvSpPr>
        <p:spPr>
          <a:xfrm>
            <a:off x="3716317" y="606497"/>
            <a:ext cx="8238860" cy="1348741"/>
          </a:xfrm>
          <a:prstGeom prst="rect"/>
        </p:spPr>
        <p:txBody>
          <a:bodyPr rtlCol="0" wrap="square">
            <a:spAutoFit/>
          </a:bodyPr>
          <a:p>
            <a:r>
              <a:rPr altLang="en-GB" sz="2800" lang="en-US">
                <a:solidFill>
                  <a:srgbClr val="000000"/>
                </a:solidFill>
              </a:rPr>
              <a:t>is a clinical physical examination finding for avascular necrosis (AVN) or osteonecrosis of the hip.</a:t>
            </a:r>
            <a:endParaRPr sz="2800" lang="en-GB">
              <a:solidFill>
                <a:srgbClr val="000000"/>
              </a:solidFill>
            </a:endParaRPr>
          </a:p>
        </p:txBody>
      </p:sp>
      <p:sp>
        <p:nvSpPr>
          <p:cNvPr id="1048809" name=""/>
          <p:cNvSpPr txBox="1"/>
          <p:nvPr/>
        </p:nvSpPr>
        <p:spPr>
          <a:xfrm>
            <a:off x="6798751" y="2667179"/>
            <a:ext cx="4823511" cy="3571240"/>
          </a:xfrm>
          <a:prstGeom prst="rect"/>
        </p:spPr>
        <p:txBody>
          <a:bodyPr rtlCol="0" wrap="square">
            <a:spAutoFit/>
          </a:bodyPr>
          <a:p>
            <a:r>
              <a:rPr altLang="en-GB" b="1" sz="3200" lang="en-US">
                <a:solidFill>
                  <a:srgbClr val="000000"/>
                </a:solidFill>
              </a:rPr>
              <a:t>Method</a:t>
            </a:r>
            <a:r>
              <a:rPr altLang="en-GB" sz="2800" lang="en-US">
                <a:solidFill>
                  <a:srgbClr val="000000"/>
                </a:solidFill>
              </a:rPr>
              <a:t>:</a:t>
            </a:r>
            <a:endParaRPr sz="2800" lang="en-GB">
              <a:solidFill>
                <a:srgbClr val="000000"/>
              </a:solidFill>
            </a:endParaRPr>
          </a:p>
          <a:p>
            <a:r>
              <a:rPr altLang="en-GB" sz="2800" lang="en-US">
                <a:solidFill>
                  <a:srgbClr val="000000"/>
                </a:solidFill>
              </a:rPr>
              <a:t>Compare internal rotation in hip extension and flexion.</a:t>
            </a:r>
            <a:endParaRPr sz="2800" lang="en-GB">
              <a:solidFill>
                <a:srgbClr val="000000"/>
              </a:solidFill>
            </a:endParaRPr>
          </a:p>
          <a:p>
            <a:endParaRPr b="1" sz="2800" lang="en-GB">
              <a:solidFill>
                <a:srgbClr val="000000"/>
              </a:solidFill>
            </a:endParaRPr>
          </a:p>
          <a:p>
            <a:r>
              <a:rPr altLang="en-GB" b="1" sz="3200" lang="en-US">
                <a:solidFill>
                  <a:srgbClr val="000000"/>
                </a:solidFill>
              </a:rPr>
              <a:t>Positive test:</a:t>
            </a:r>
            <a:endParaRPr b="1" sz="2800" lang="en-GB">
              <a:solidFill>
                <a:srgbClr val="000000"/>
              </a:solidFill>
            </a:endParaRPr>
          </a:p>
          <a:p>
            <a:r>
              <a:rPr altLang="en-GB" sz="2800" lang="en-US">
                <a:solidFill>
                  <a:srgbClr val="000000"/>
                </a:solidFill>
              </a:rPr>
              <a:t>Internal rotation is reduced in extension but improves in flexion</a:t>
            </a:r>
            <a:endParaRPr sz="2800" lang="en-GB">
              <a:solidFill>
                <a:srgbClr val="000000"/>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242" name=""/>
        <p:cNvGrpSpPr/>
        <p:nvPr/>
      </p:nvGrpSpPr>
      <p:grpSpPr>
        <a:xfrm>
          <a:off x="0" y="0"/>
          <a:ext cx="0" cy="0"/>
          <a:chOff x="0" y="0"/>
          <a:chExt cx="0" cy="0"/>
        </a:xfrm>
      </p:grpSpPr>
      <p:sp>
        <p:nvSpPr>
          <p:cNvPr id="1048812" name="Google Shape;328;p50"/>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Examine Adjacent Regions</a:t>
            </a:r>
          </a:p>
        </p:txBody>
      </p:sp>
      <p:sp>
        <p:nvSpPr>
          <p:cNvPr id="1048813" name="Google Shape;329;p50"/>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Lumbar spine</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Sacroiliac joints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Knee joint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Opposite hip</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Abdomen and groin when clinically indicated</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245" name=""/>
        <p:cNvGrpSpPr/>
        <p:nvPr/>
      </p:nvGrpSpPr>
      <p:grpSpPr>
        <a:xfrm>
          <a:off x="0" y="0"/>
          <a:ext cx="0" cy="0"/>
          <a:chOff x="0" y="0"/>
          <a:chExt cx="0" cy="0"/>
        </a:xfrm>
      </p:grpSpPr>
      <p:sp>
        <p:nvSpPr>
          <p:cNvPr id="1048816" name="Google Shape;334;p51"/>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Neurovascular Examination</a:t>
            </a:r>
          </a:p>
        </p:txBody>
      </p:sp>
      <p:sp>
        <p:nvSpPr>
          <p:cNvPr id="1048817" name="Google Shape;335;p51"/>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Assess motor power and relevant myotomes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Check sensation</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Assess peripheral pulses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Document deficits before intervention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248" name=""/>
        <p:cNvGrpSpPr/>
        <p:nvPr/>
      </p:nvGrpSpPr>
      <p:grpSpPr>
        <a:xfrm>
          <a:off x="0" y="0"/>
          <a:ext cx="0" cy="0"/>
          <a:chOff x="0" y="0"/>
          <a:chExt cx="0" cy="0"/>
        </a:xfrm>
      </p:grpSpPr>
      <p:sp>
        <p:nvSpPr>
          <p:cNvPr id="1048820" name="Google Shape;340;p52"/>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Common Examination Errors</a:t>
            </a:r>
          </a:p>
        </p:txBody>
      </p:sp>
      <p:sp>
        <p:nvSpPr>
          <p:cNvPr id="1048821" name="Google Shape;341;p52"/>
          <p:cNvSpPr>
            <a:spLocks noGrp="1" noEditPoints="1"/>
          </p:cNvSpPr>
          <p:nvPr>
            <p:ph type="body" idx="1"/>
          </p:nvPr>
        </p:nvSpPr>
        <p:spPr>
          <a:xfrm>
            <a:off x="457200" y="1600200"/>
            <a:ext cx="8229600" cy="4525963"/>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Inadequate exposure</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Failure to square and stabilize pelvis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Confusing lumbar movement with hip movement</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Incorrect limb-length landmarks</a:t>
            </a:r>
          </a:p>
          <a:p>
            <a:pPr algn="l" indent="-342900" marL="342900" rtl="0">
              <a:spcBef>
                <a:spcPts val="1200"/>
              </a:spcBef>
              <a:spcAft>
                <a:spcPts val="0"/>
              </a:spcAft>
              <a:buClr>
                <a:schemeClr val="dk1"/>
              </a:buClr>
              <a:buSzPts val="2000"/>
              <a:buChar char="•"/>
            </a:pPr>
            <a:r>
              <a:rPr sz="2000" lang="en-US">
                <a:latin typeface="Arial"/>
                <a:ea typeface="Arial"/>
                <a:cs typeface="Arial"/>
                <a:sym typeface="Arial"/>
              </a:rPr>
              <a:t>Omitting knee, spine or neurovascular examination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251" name=""/>
        <p:cNvGrpSpPr/>
        <p:nvPr/>
      </p:nvGrpSpPr>
      <p:grpSpPr>
        <a:xfrm>
          <a:off x="0" y="0"/>
          <a:ext cx="0" cy="0"/>
          <a:chOff x="0" y="0"/>
          <a:chExt cx="0" cy="0"/>
        </a:xfrm>
      </p:grpSpPr>
      <p:sp>
        <p:nvSpPr>
          <p:cNvPr id="1048824" name="Google Shape;346;p53"/>
          <p:cNvSpPr>
            <a:spLocks noGrp="1" noEditPoints="1"/>
          </p:cNvSpPr>
          <p:nvPr>
            <p:ph type="title"/>
          </p:nvPr>
        </p:nvSpPr>
        <p:spPr>
          <a:xfrm>
            <a:off x="457200" y="274638"/>
            <a:ext cx="8229600" cy="1143000"/>
          </a:xfrm>
          <a:prstGeom prst="rect"/>
          <a:noFill/>
          <a:ln>
            <a:noFill/>
          </a:ln>
        </p:spPr>
        <p:txBody>
          <a:bodyPr anchor="ctr" bIns="45700" lIns="91425" rIns="91425" spcFirstLastPara="1" tIns="45700" wrap="square">
            <a:normAutofit/>
          </a:bodyPr>
          <a:p>
            <a:pPr algn="ctr" indent="0" marL="0" rtl="0">
              <a:spcBef>
                <a:spcPts val="0"/>
              </a:spcBef>
              <a:spcAft>
                <a:spcPts val="0"/>
              </a:spcAft>
              <a:buClr>
                <a:schemeClr val="dk1"/>
              </a:buClr>
              <a:buSzPts val="2800"/>
              <a:buFont typeface="Arial"/>
              <a:buNone/>
            </a:pPr>
            <a:r>
              <a:rPr b="1" sz="2800" lang="en-US">
                <a:latin typeface="Arial"/>
                <a:ea typeface="Arial"/>
                <a:cs typeface="Arial"/>
                <a:sym typeface="Arial"/>
              </a:rPr>
              <a:t>References</a:t>
            </a:r>
          </a:p>
        </p:txBody>
      </p:sp>
      <p:sp>
        <p:nvSpPr>
          <p:cNvPr id="1048825" name="Google Shape;347;p53"/>
          <p:cNvSpPr>
            <a:spLocks noGrp="1" noEditPoints="1"/>
          </p:cNvSpPr>
          <p:nvPr>
            <p:ph type="body" idx="1"/>
          </p:nvPr>
        </p:nvSpPr>
        <p:spPr>
          <a:xfrm>
            <a:off x="457200" y="1600200"/>
            <a:ext cx="8229600" cy="4526100"/>
          </a:xfrm>
          <a:prstGeom prst="rect"/>
          <a:noFill/>
          <a:ln>
            <a:noFill/>
          </a:ln>
        </p:spPr>
        <p:txBody>
          <a:bodyPr anchor="t" bIns="45700" lIns="91425" rIns="91425" spcFirstLastPara="1" tIns="45700" wrap="square">
            <a:normAutofit/>
          </a:bodyPr>
          <a:p>
            <a:pPr algn="l" indent="-342900" marL="342900" rtl="0">
              <a:spcBef>
                <a:spcPts val="0"/>
              </a:spcBef>
              <a:spcAft>
                <a:spcPts val="0"/>
              </a:spcAft>
              <a:buClr>
                <a:schemeClr val="dk1"/>
              </a:buClr>
              <a:buSzPts val="2000"/>
              <a:buChar char="•"/>
            </a:pPr>
            <a:r>
              <a:rPr sz="2000" lang="en-US">
                <a:latin typeface="Arial"/>
                <a:ea typeface="Arial"/>
                <a:cs typeface="Arial"/>
                <a:sym typeface="Arial"/>
              </a:rPr>
              <a:t>Maheshwari J, Mhaskar VA. Essential Orthopaedics. Examination of the Hip.</a:t>
            </a:r>
          </a:p>
          <a:p>
            <a:pPr algn="l" indent="0" marL="0" rtl="0">
              <a:spcBef>
                <a:spcPts val="1200"/>
              </a:spcBef>
              <a:spcAft>
                <a:spcPts val="0"/>
              </a:spcAft>
              <a:buClr>
                <a:schemeClr val="dk1"/>
              </a:buClr>
              <a:buSzPts val="3200"/>
              <a:buNone/>
            </a:p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254" name=""/>
        <p:cNvGrpSpPr/>
        <p:nvPr/>
      </p:nvGrpSpPr>
      <p:grpSpPr>
        <a:xfrm>
          <a:off x="0" y="0"/>
          <a:ext cx="0" cy="0"/>
          <a:chOff x="0" y="0"/>
          <a:chExt cx="0" cy="0"/>
        </a:xfrm>
      </p:grpSpPr>
      <p:sp>
        <p:nvSpPr>
          <p:cNvPr id="1048828" name="Google Shape;352;p54"/>
          <p:cNvSpPr txBox="1"/>
          <p:nvPr/>
        </p:nvSpPr>
        <p:spPr>
          <a:xfrm>
            <a:off x="4572009" y="2753694"/>
            <a:ext cx="12191700" cy="675300"/>
          </a:xfrm>
          <a:prstGeom prst="rect"/>
          <a:noFill/>
          <a:ln>
            <a:noFill/>
          </a:ln>
        </p:spPr>
        <p:txBody>
          <a:bodyPr anchor="t" bIns="91425" lIns="91425" rIns="91425" spcFirstLastPara="1" tIns="91425" wrap="square">
            <a:spAutoFit/>
          </a:bodyPr>
          <a:p>
            <a:pPr algn="l" indent="0" marL="0" rtl="0">
              <a:spcBef>
                <a:spcPts val="0"/>
              </a:spcBef>
              <a:spcAft>
                <a:spcPts val="0"/>
              </a:spcAft>
              <a:buNone/>
            </a:pPr>
            <a:r>
              <a:rPr sz="3200" lang="en-US">
                <a:solidFill>
                  <a:schemeClr val="dk1"/>
                </a:solidFill>
                <a:latin typeface="Calibri"/>
                <a:ea typeface="Calibri"/>
                <a:cs typeface="Calibri"/>
                <a:sym typeface="Calibri"/>
              </a:rPr>
              <a:t>Thank You</a:t>
            </a:r>
            <a:endParaRPr sz="3200">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ScaleCrop>0</ScaleCrop>
  <LinksUpToDate>0</LinksUpToDate>
</Properties>
</file>

<file path=docProps/core.xml><?xml version="1.0" encoding="utf-8"?>
<cp:coreProperties xmlns:cp="http://schemas.openxmlformats.org/package/2006/metadata/core-properties" xmlns:dc="http://purl.org/dc/elements/1.1/" xmlns:dcterms="http://purl.org/dc/terms/" xmlns:xsi="http://www.w3.org/2001/XMLSchema-instance">
  <dc:creator>CPH2691</dc:creator>
  <dcterms:created xsi:type="dcterms:W3CDTF">2026-07-11T16:43:30Z</dcterms:created>
  <dcterms:modified xsi:type="dcterms:W3CDTF">2026-07-16T06:14:40Z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9a7fa001e5d047968612569a69f5bd20</vt:lpwstr>
  </property>
</Properties>
</file>