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33"/>
  </p:notesMasterIdLst>
  <p:sldIdLst>
    <p:sldId id="256" r:id="rId2"/>
    <p:sldId id="257" r:id="rId3"/>
    <p:sldId id="285" r:id="rId4"/>
    <p:sldId id="258" r:id="rId5"/>
    <p:sldId id="259" r:id="rId6"/>
    <p:sldId id="260" r:id="rId7"/>
    <p:sldId id="261" r:id="rId8"/>
    <p:sldId id="281" r:id="rId9"/>
    <p:sldId id="265" r:id="rId10"/>
    <p:sldId id="266" r:id="rId11"/>
    <p:sldId id="268" r:id="rId12"/>
    <p:sldId id="269" r:id="rId13"/>
    <p:sldId id="298" r:id="rId14"/>
    <p:sldId id="270" r:id="rId15"/>
    <p:sldId id="288" r:id="rId16"/>
    <p:sldId id="292" r:id="rId17"/>
    <p:sldId id="293" r:id="rId18"/>
    <p:sldId id="289" r:id="rId19"/>
    <p:sldId id="294" r:id="rId20"/>
    <p:sldId id="295" r:id="rId21"/>
    <p:sldId id="296" r:id="rId22"/>
    <p:sldId id="271" r:id="rId23"/>
    <p:sldId id="297" r:id="rId24"/>
    <p:sldId id="290" r:id="rId25"/>
    <p:sldId id="272" r:id="rId26"/>
    <p:sldId id="291" r:id="rId27"/>
    <p:sldId id="276" r:id="rId28"/>
    <p:sldId id="277" r:id="rId29"/>
    <p:sldId id="278" r:id="rId30"/>
    <p:sldId id="279" r:id="rId31"/>
    <p:sldId id="28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41" autoAdjust="0"/>
  </p:normalViewPr>
  <p:slideViewPr>
    <p:cSldViewPr snapToGrid="0">
      <p:cViewPr varScale="1">
        <p:scale>
          <a:sx n="82" d="100"/>
          <a:sy n="82" d="100"/>
        </p:scale>
        <p:origin x="691"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hishek ..." userId="60b9a5ef95b77550" providerId="LiveId" clId="{BAA675D9-1D17-4D3B-AA14-A4B791C1C68E}"/>
    <pc:docChg chg="undo custSel addSld delSld modSld sldOrd">
      <pc:chgData name="Abhishek ..." userId="60b9a5ef95b77550" providerId="LiveId" clId="{BAA675D9-1D17-4D3B-AA14-A4B791C1C68E}" dt="2026-06-24T06:12:32.475" v="10939"/>
      <pc:docMkLst>
        <pc:docMk/>
      </pc:docMkLst>
      <pc:sldChg chg="modSp new mod">
        <pc:chgData name="Abhishek ..." userId="60b9a5ef95b77550" providerId="LiveId" clId="{BAA675D9-1D17-4D3B-AA14-A4B791C1C68E}" dt="2026-06-24T05:39:03.669" v="10077" actId="20577"/>
        <pc:sldMkLst>
          <pc:docMk/>
          <pc:sldMk cId="4011903328" sldId="256"/>
        </pc:sldMkLst>
        <pc:spChg chg="mod">
          <ac:chgData name="Abhishek ..." userId="60b9a5ef95b77550" providerId="LiveId" clId="{BAA675D9-1D17-4D3B-AA14-A4B791C1C68E}" dt="2026-06-18T16:20:13.510" v="113" actId="2711"/>
          <ac:spMkLst>
            <pc:docMk/>
            <pc:sldMk cId="4011903328" sldId="256"/>
            <ac:spMk id="2" creationId="{ADDCFD81-11A0-83C9-9F35-D08F2FA2E124}"/>
          </ac:spMkLst>
        </pc:spChg>
        <pc:spChg chg="mod">
          <ac:chgData name="Abhishek ..." userId="60b9a5ef95b77550" providerId="LiveId" clId="{BAA675D9-1D17-4D3B-AA14-A4B791C1C68E}" dt="2026-06-24T05:39:03.669" v="10077" actId="20577"/>
          <ac:spMkLst>
            <pc:docMk/>
            <pc:sldMk cId="4011903328" sldId="256"/>
            <ac:spMk id="3" creationId="{B04EB86E-879D-3A46-8630-F3D92AA1072B}"/>
          </ac:spMkLst>
        </pc:spChg>
      </pc:sldChg>
      <pc:sldChg chg="modSp new mod ord">
        <pc:chgData name="Abhishek ..." userId="60b9a5ef95b77550" providerId="LiveId" clId="{BAA675D9-1D17-4D3B-AA14-A4B791C1C68E}" dt="2026-06-18T17:46:18.159" v="7294"/>
        <pc:sldMkLst>
          <pc:docMk/>
          <pc:sldMk cId="2339284976" sldId="257"/>
        </pc:sldMkLst>
        <pc:spChg chg="mod">
          <ac:chgData name="Abhishek ..." userId="60b9a5ef95b77550" providerId="LiveId" clId="{BAA675D9-1D17-4D3B-AA14-A4B791C1C68E}" dt="2026-06-18T16:22:50.213" v="130" actId="14100"/>
          <ac:spMkLst>
            <pc:docMk/>
            <pc:sldMk cId="2339284976" sldId="257"/>
            <ac:spMk id="2" creationId="{4D73A3F5-E89E-9C97-1C24-C2C0D1063773}"/>
          </ac:spMkLst>
        </pc:spChg>
        <pc:spChg chg="mod">
          <ac:chgData name="Abhishek ..." userId="60b9a5ef95b77550" providerId="LiveId" clId="{BAA675D9-1D17-4D3B-AA14-A4B791C1C68E}" dt="2026-06-18T16:25:38.210" v="267" actId="20577"/>
          <ac:spMkLst>
            <pc:docMk/>
            <pc:sldMk cId="2339284976" sldId="257"/>
            <ac:spMk id="3" creationId="{D704505F-C465-425E-9B10-F9513FAA00E5}"/>
          </ac:spMkLst>
        </pc:spChg>
      </pc:sldChg>
      <pc:sldChg chg="modSp new mod">
        <pc:chgData name="Abhishek ..." userId="60b9a5ef95b77550" providerId="LiveId" clId="{BAA675D9-1D17-4D3B-AA14-A4B791C1C68E}" dt="2026-06-23T09:39:59.742" v="9582" actId="113"/>
        <pc:sldMkLst>
          <pc:docMk/>
          <pc:sldMk cId="173993988" sldId="258"/>
        </pc:sldMkLst>
        <pc:spChg chg="mod">
          <ac:chgData name="Abhishek ..." userId="60b9a5ef95b77550" providerId="LiveId" clId="{BAA675D9-1D17-4D3B-AA14-A4B791C1C68E}" dt="2026-06-23T09:39:41.469" v="9581" actId="255"/>
          <ac:spMkLst>
            <pc:docMk/>
            <pc:sldMk cId="173993988" sldId="258"/>
            <ac:spMk id="2" creationId="{899BFE11-490C-42D1-C170-702BBF4BF5FC}"/>
          </ac:spMkLst>
        </pc:spChg>
        <pc:spChg chg="mod">
          <ac:chgData name="Abhishek ..." userId="60b9a5ef95b77550" providerId="LiveId" clId="{BAA675D9-1D17-4D3B-AA14-A4B791C1C68E}" dt="2026-06-23T09:39:59.742" v="9582" actId="113"/>
          <ac:spMkLst>
            <pc:docMk/>
            <pc:sldMk cId="173993988" sldId="258"/>
            <ac:spMk id="3" creationId="{D49D4E55-0F5E-B594-B586-9B7EA13F644C}"/>
          </ac:spMkLst>
        </pc:spChg>
      </pc:sldChg>
      <pc:sldChg chg="delSp modSp new mod">
        <pc:chgData name="Abhishek ..." userId="60b9a5ef95b77550" providerId="LiveId" clId="{BAA675D9-1D17-4D3B-AA14-A4B791C1C68E}" dt="2026-06-23T09:41:12.897" v="9595" actId="313"/>
        <pc:sldMkLst>
          <pc:docMk/>
          <pc:sldMk cId="4199131033" sldId="259"/>
        </pc:sldMkLst>
        <pc:spChg chg="mod">
          <ac:chgData name="Abhishek ..." userId="60b9a5ef95b77550" providerId="LiveId" clId="{BAA675D9-1D17-4D3B-AA14-A4B791C1C68E}" dt="2026-06-23T09:41:12.897" v="9595" actId="313"/>
          <ac:spMkLst>
            <pc:docMk/>
            <pc:sldMk cId="4199131033" sldId="259"/>
            <ac:spMk id="3" creationId="{0246185A-44A0-40C4-8370-5EC65A7027E9}"/>
          </ac:spMkLst>
        </pc:spChg>
      </pc:sldChg>
      <pc:sldChg chg="addSp delSp modSp new mod">
        <pc:chgData name="Abhishek ..." userId="60b9a5ef95b77550" providerId="LiveId" clId="{BAA675D9-1D17-4D3B-AA14-A4B791C1C68E}" dt="2026-06-23T09:41:44.761" v="9600" actId="207"/>
        <pc:sldMkLst>
          <pc:docMk/>
          <pc:sldMk cId="1705234343" sldId="260"/>
        </pc:sldMkLst>
        <pc:spChg chg="mod">
          <ac:chgData name="Abhishek ..." userId="60b9a5ef95b77550" providerId="LiveId" clId="{BAA675D9-1D17-4D3B-AA14-A4B791C1C68E}" dt="2026-06-23T09:41:44.761" v="9600" actId="207"/>
          <ac:spMkLst>
            <pc:docMk/>
            <pc:sldMk cId="1705234343" sldId="260"/>
            <ac:spMk id="3" creationId="{F70A6396-8FF9-162F-40F1-E3D2A712C35C}"/>
          </ac:spMkLst>
        </pc:spChg>
        <pc:picChg chg="add del mod">
          <ac:chgData name="Abhishek ..." userId="60b9a5ef95b77550" providerId="LiveId" clId="{BAA675D9-1D17-4D3B-AA14-A4B791C1C68E}" dt="2026-06-23T09:37:05.577" v="9571" actId="478"/>
          <ac:picMkLst>
            <pc:docMk/>
            <pc:sldMk cId="1705234343" sldId="260"/>
            <ac:picMk id="3074" creationId="{AE6EB982-8415-6847-F782-D8DD3CF7CBBF}"/>
          </ac:picMkLst>
        </pc:picChg>
      </pc:sldChg>
      <pc:sldChg chg="addSp delSp modSp new mod modTransition">
        <pc:chgData name="Abhishek ..." userId="60b9a5ef95b77550" providerId="LiveId" clId="{BAA675D9-1D17-4D3B-AA14-A4B791C1C68E}" dt="2026-06-23T10:46:32.566" v="10065"/>
        <pc:sldMkLst>
          <pc:docMk/>
          <pc:sldMk cId="3483257831" sldId="261"/>
        </pc:sldMkLst>
        <pc:picChg chg="add mod">
          <ac:chgData name="Abhishek ..." userId="60b9a5ef95b77550" providerId="LiveId" clId="{BAA675D9-1D17-4D3B-AA14-A4B791C1C68E}" dt="2026-06-18T18:48:21.649" v="9512" actId="1076"/>
          <ac:picMkLst>
            <pc:docMk/>
            <pc:sldMk cId="3483257831" sldId="261"/>
            <ac:picMk id="4102" creationId="{F06FA0B4-B940-A2CE-BB7B-1BBC019B3E7F}"/>
          </ac:picMkLst>
        </pc:picChg>
      </pc:sldChg>
      <pc:sldChg chg="addSp delSp modSp new mod">
        <pc:chgData name="Abhishek ..." userId="60b9a5ef95b77550" providerId="LiveId" clId="{BAA675D9-1D17-4D3B-AA14-A4B791C1C68E}" dt="2026-06-18T17:32:58.871" v="6144" actId="20577"/>
        <pc:sldMkLst>
          <pc:docMk/>
          <pc:sldMk cId="246074775" sldId="262"/>
        </pc:sldMkLst>
      </pc:sldChg>
      <pc:sldChg chg="delSp modSp new mod">
        <pc:chgData name="Abhishek ..." userId="60b9a5ef95b77550" providerId="LiveId" clId="{BAA675D9-1D17-4D3B-AA14-A4B791C1C68E}" dt="2026-06-18T17:09:37.107" v="4248" actId="5793"/>
        <pc:sldMkLst>
          <pc:docMk/>
          <pc:sldMk cId="559263514" sldId="263"/>
        </pc:sldMkLst>
      </pc:sldChg>
      <pc:sldChg chg="delSp modSp new mod">
        <pc:chgData name="Abhishek ..." userId="60b9a5ef95b77550" providerId="LiveId" clId="{BAA675D9-1D17-4D3B-AA14-A4B791C1C68E}" dt="2026-06-18T17:14:03.733" v="4872" actId="20577"/>
        <pc:sldMkLst>
          <pc:docMk/>
          <pc:sldMk cId="3762936543" sldId="264"/>
        </pc:sldMkLst>
      </pc:sldChg>
      <pc:sldChg chg="addSp delSp modSp new mod">
        <pc:chgData name="Abhishek ..." userId="60b9a5ef95b77550" providerId="LiveId" clId="{BAA675D9-1D17-4D3B-AA14-A4B791C1C68E}" dt="2026-06-18T17:23:49.367" v="5524" actId="20577"/>
        <pc:sldMkLst>
          <pc:docMk/>
          <pc:sldMk cId="3442891981" sldId="265"/>
        </pc:sldMkLst>
        <pc:graphicFrameChg chg="add mod ord modGraphic">
          <ac:chgData name="Abhishek ..." userId="60b9a5ef95b77550" providerId="LiveId" clId="{BAA675D9-1D17-4D3B-AA14-A4B791C1C68E}" dt="2026-06-18T17:23:49.367" v="5524" actId="20577"/>
          <ac:graphicFrameMkLst>
            <pc:docMk/>
            <pc:sldMk cId="3442891981" sldId="265"/>
            <ac:graphicFrameMk id="4" creationId="{559B2CFB-309D-74A3-5B74-9D6B97D86560}"/>
          </ac:graphicFrameMkLst>
        </pc:graphicFrameChg>
      </pc:sldChg>
      <pc:sldChg chg="addSp delSp modSp new mod">
        <pc:chgData name="Abhishek ..." userId="60b9a5ef95b77550" providerId="LiveId" clId="{BAA675D9-1D17-4D3B-AA14-A4B791C1C68E}" dt="2026-06-24T05:41:03.245" v="10101" actId="14100"/>
        <pc:sldMkLst>
          <pc:docMk/>
          <pc:sldMk cId="2899827259" sldId="266"/>
        </pc:sldMkLst>
        <pc:graphicFrameChg chg="add mod ord modGraphic">
          <ac:chgData name="Abhishek ..." userId="60b9a5ef95b77550" providerId="LiveId" clId="{BAA675D9-1D17-4D3B-AA14-A4B791C1C68E}" dt="2026-06-24T05:41:03.245" v="10101" actId="14100"/>
          <ac:graphicFrameMkLst>
            <pc:docMk/>
            <pc:sldMk cId="2899827259" sldId="266"/>
            <ac:graphicFrameMk id="4" creationId="{F04078BD-AE01-288B-8CFC-D56AF8EDD7C8}"/>
          </ac:graphicFrameMkLst>
        </pc:graphicFrameChg>
      </pc:sldChg>
      <pc:sldChg chg="delSp modSp new mod">
        <pc:chgData name="Abhishek ..." userId="60b9a5ef95b77550" providerId="LiveId" clId="{BAA675D9-1D17-4D3B-AA14-A4B791C1C68E}" dt="2026-06-18T17:37:10.401" v="6806" actId="20577"/>
        <pc:sldMkLst>
          <pc:docMk/>
          <pc:sldMk cId="4068540635" sldId="267"/>
        </pc:sldMkLst>
      </pc:sldChg>
      <pc:sldChg chg="modSp new mod">
        <pc:chgData name="Abhishek ..." userId="60b9a5ef95b77550" providerId="LiveId" clId="{BAA675D9-1D17-4D3B-AA14-A4B791C1C68E}" dt="2026-06-23T09:43:02.453" v="9610" actId="20577"/>
        <pc:sldMkLst>
          <pc:docMk/>
          <pc:sldMk cId="177943562" sldId="268"/>
        </pc:sldMkLst>
        <pc:spChg chg="mod">
          <ac:chgData name="Abhishek ..." userId="60b9a5ef95b77550" providerId="LiveId" clId="{BAA675D9-1D17-4D3B-AA14-A4B791C1C68E}" dt="2026-06-23T09:42:29.612" v="9603" actId="115"/>
          <ac:spMkLst>
            <pc:docMk/>
            <pc:sldMk cId="177943562" sldId="268"/>
            <ac:spMk id="2" creationId="{91C7C544-DB89-C0D2-8B6A-381FD5FA90DE}"/>
          </ac:spMkLst>
        </pc:spChg>
        <pc:spChg chg="mod">
          <ac:chgData name="Abhishek ..." userId="60b9a5ef95b77550" providerId="LiveId" clId="{BAA675D9-1D17-4D3B-AA14-A4B791C1C68E}" dt="2026-06-23T09:43:02.453" v="9610" actId="20577"/>
          <ac:spMkLst>
            <pc:docMk/>
            <pc:sldMk cId="177943562" sldId="268"/>
            <ac:spMk id="3" creationId="{6E12C8AB-74AC-5FA5-1FC1-49015163B6CF}"/>
          </ac:spMkLst>
        </pc:spChg>
      </pc:sldChg>
      <pc:sldChg chg="delSp modSp new add del mod">
        <pc:chgData name="Abhishek ..." userId="60b9a5ef95b77550" providerId="LiveId" clId="{BAA675D9-1D17-4D3B-AA14-A4B791C1C68E}" dt="2026-06-18T17:52:59.235" v="7911" actId="20577"/>
        <pc:sldMkLst>
          <pc:docMk/>
          <pc:sldMk cId="3410062150" sldId="269"/>
        </pc:sldMkLst>
        <pc:spChg chg="mod">
          <ac:chgData name="Abhishek ..." userId="60b9a5ef95b77550" providerId="LiveId" clId="{BAA675D9-1D17-4D3B-AA14-A4B791C1C68E}" dt="2026-06-18T17:52:59.235" v="7911" actId="20577"/>
          <ac:spMkLst>
            <pc:docMk/>
            <pc:sldMk cId="3410062150" sldId="269"/>
            <ac:spMk id="3" creationId="{CAE7FC80-56BE-E1F8-A109-4D5F2BE138AF}"/>
          </ac:spMkLst>
        </pc:spChg>
      </pc:sldChg>
      <pc:sldChg chg="modSp new mod">
        <pc:chgData name="Abhishek ..." userId="60b9a5ef95b77550" providerId="LiveId" clId="{BAA675D9-1D17-4D3B-AA14-A4B791C1C68E}" dt="2026-06-23T10:43:16.194" v="10059" actId="115"/>
        <pc:sldMkLst>
          <pc:docMk/>
          <pc:sldMk cId="2888951919" sldId="270"/>
        </pc:sldMkLst>
        <pc:spChg chg="mod">
          <ac:chgData name="Abhishek ..." userId="60b9a5ef95b77550" providerId="LiveId" clId="{BAA675D9-1D17-4D3B-AA14-A4B791C1C68E}" dt="2026-06-23T10:43:16.194" v="10059" actId="115"/>
          <ac:spMkLst>
            <pc:docMk/>
            <pc:sldMk cId="2888951919" sldId="270"/>
            <ac:spMk id="2" creationId="{3582CF70-8FDB-C024-395A-46851583B6DF}"/>
          </ac:spMkLst>
        </pc:spChg>
        <pc:spChg chg="mod">
          <ac:chgData name="Abhishek ..." userId="60b9a5ef95b77550" providerId="LiveId" clId="{BAA675D9-1D17-4D3B-AA14-A4B791C1C68E}" dt="2026-06-18T17:56:01.281" v="8111" actId="20577"/>
          <ac:spMkLst>
            <pc:docMk/>
            <pc:sldMk cId="2888951919" sldId="270"/>
            <ac:spMk id="3" creationId="{DB64EAAA-3A20-7272-948A-34FCF7460BF2}"/>
          </ac:spMkLst>
        </pc:spChg>
      </pc:sldChg>
      <pc:sldChg chg="addSp delSp modSp new mod">
        <pc:chgData name="Abhishek ..." userId="60b9a5ef95b77550" providerId="LiveId" clId="{BAA675D9-1D17-4D3B-AA14-A4B791C1C68E}" dt="2026-06-23T10:38:36.644" v="9981" actId="27636"/>
        <pc:sldMkLst>
          <pc:docMk/>
          <pc:sldMk cId="3518977271" sldId="271"/>
        </pc:sldMkLst>
        <pc:spChg chg="add">
          <ac:chgData name="Abhishek ..." userId="60b9a5ef95b77550" providerId="LiveId" clId="{BAA675D9-1D17-4D3B-AA14-A4B791C1C68E}" dt="2026-06-23T10:37:28.897" v="9965"/>
          <ac:spMkLst>
            <pc:docMk/>
            <pc:sldMk cId="3518977271" sldId="271"/>
            <ac:spMk id="2" creationId="{7D7CAA39-7DCF-EAFB-5AC1-86C2A17B0D3C}"/>
          </ac:spMkLst>
        </pc:spChg>
        <pc:spChg chg="mod">
          <ac:chgData name="Abhishek ..." userId="60b9a5ef95b77550" providerId="LiveId" clId="{BAA675D9-1D17-4D3B-AA14-A4B791C1C68E}" dt="2026-06-23T10:38:36.644" v="9981" actId="27636"/>
          <ac:spMkLst>
            <pc:docMk/>
            <pc:sldMk cId="3518977271" sldId="271"/>
            <ac:spMk id="3" creationId="{498F17C9-A297-B921-97AF-535456B623C5}"/>
          </ac:spMkLst>
        </pc:spChg>
        <pc:picChg chg="add del mod">
          <ac:chgData name="Abhishek ..." userId="60b9a5ef95b77550" providerId="LiveId" clId="{BAA675D9-1D17-4D3B-AA14-A4B791C1C68E}" dt="2026-06-23T10:37:41.717" v="9968" actId="478"/>
          <ac:picMkLst>
            <pc:docMk/>
            <pc:sldMk cId="3518977271" sldId="271"/>
            <ac:picMk id="4" creationId="{283EC5CE-6637-AD88-5EE5-3344458FF500}"/>
          </ac:picMkLst>
        </pc:picChg>
      </pc:sldChg>
      <pc:sldChg chg="delSp modSp new mod">
        <pc:chgData name="Abhishek ..." userId="60b9a5ef95b77550" providerId="LiveId" clId="{BAA675D9-1D17-4D3B-AA14-A4B791C1C68E}" dt="2026-06-23T10:43:39.497" v="10060" actId="2711"/>
        <pc:sldMkLst>
          <pc:docMk/>
          <pc:sldMk cId="3869553194" sldId="272"/>
        </pc:sldMkLst>
        <pc:spChg chg="mod">
          <ac:chgData name="Abhishek ..." userId="60b9a5ef95b77550" providerId="LiveId" clId="{BAA675D9-1D17-4D3B-AA14-A4B791C1C68E}" dt="2026-06-23T10:43:39.497" v="10060" actId="2711"/>
          <ac:spMkLst>
            <pc:docMk/>
            <pc:sldMk cId="3869553194" sldId="272"/>
            <ac:spMk id="3" creationId="{D11D0AB1-DFF7-8618-CB86-8A44D3208CD4}"/>
          </ac:spMkLst>
        </pc:spChg>
      </pc:sldChg>
      <pc:sldChg chg="modSp new mod">
        <pc:chgData name="Abhishek ..." userId="60b9a5ef95b77550" providerId="LiveId" clId="{BAA675D9-1D17-4D3B-AA14-A4B791C1C68E}" dt="2026-06-18T18:11:52.235" v="8869" actId="20577"/>
        <pc:sldMkLst>
          <pc:docMk/>
          <pc:sldMk cId="4102327550" sldId="273"/>
        </pc:sldMkLst>
      </pc:sldChg>
      <pc:sldChg chg="addSp delSp modSp new mod">
        <pc:chgData name="Abhishek ..." userId="60b9a5ef95b77550" providerId="LiveId" clId="{BAA675D9-1D17-4D3B-AA14-A4B791C1C68E}" dt="2026-06-18T18:19:04.902" v="8994" actId="14100"/>
        <pc:sldMkLst>
          <pc:docMk/>
          <pc:sldMk cId="2905823117" sldId="274"/>
        </pc:sldMkLst>
      </pc:sldChg>
      <pc:sldChg chg="delSp modSp new mod">
        <pc:chgData name="Abhishek ..." userId="60b9a5ef95b77550" providerId="LiveId" clId="{BAA675D9-1D17-4D3B-AA14-A4B791C1C68E}" dt="2026-06-18T18:25:43.419" v="9313" actId="115"/>
        <pc:sldMkLst>
          <pc:docMk/>
          <pc:sldMk cId="48424377" sldId="275"/>
        </pc:sldMkLst>
      </pc:sldChg>
      <pc:sldChg chg="modSp new mod modTransition">
        <pc:chgData name="Abhishek ..." userId="60b9a5ef95b77550" providerId="LiveId" clId="{BAA675D9-1D17-4D3B-AA14-A4B791C1C68E}" dt="2026-06-24T05:57:13.583" v="10594" actId="20577"/>
        <pc:sldMkLst>
          <pc:docMk/>
          <pc:sldMk cId="1766465615" sldId="276"/>
        </pc:sldMkLst>
        <pc:spChg chg="mod">
          <ac:chgData name="Abhishek ..." userId="60b9a5ef95b77550" providerId="LiveId" clId="{BAA675D9-1D17-4D3B-AA14-A4B791C1C68E}" dt="2026-06-18T18:28:34.618" v="9340" actId="115"/>
          <ac:spMkLst>
            <pc:docMk/>
            <pc:sldMk cId="1766465615" sldId="276"/>
            <ac:spMk id="2" creationId="{B8522687-17FF-CECC-9501-20C067F5201D}"/>
          </ac:spMkLst>
        </pc:spChg>
        <pc:spChg chg="mod">
          <ac:chgData name="Abhishek ..." userId="60b9a5ef95b77550" providerId="LiveId" clId="{BAA675D9-1D17-4D3B-AA14-A4B791C1C68E}" dt="2026-06-24T05:57:13.583" v="10594" actId="20577"/>
          <ac:spMkLst>
            <pc:docMk/>
            <pc:sldMk cId="1766465615" sldId="276"/>
            <ac:spMk id="3" creationId="{DAF69013-0F0D-20E5-748B-86BC8EA988A0}"/>
          </ac:spMkLst>
        </pc:spChg>
      </pc:sldChg>
      <pc:sldChg chg="delSp modSp new mod">
        <pc:chgData name="Abhishek ..." userId="60b9a5ef95b77550" providerId="LiveId" clId="{BAA675D9-1D17-4D3B-AA14-A4B791C1C68E}" dt="2026-06-24T05:57:46.905" v="10699" actId="5793"/>
        <pc:sldMkLst>
          <pc:docMk/>
          <pc:sldMk cId="3144620948" sldId="277"/>
        </pc:sldMkLst>
        <pc:spChg chg="mod">
          <ac:chgData name="Abhishek ..." userId="60b9a5ef95b77550" providerId="LiveId" clId="{BAA675D9-1D17-4D3B-AA14-A4B791C1C68E}" dt="2026-06-24T05:57:46.905" v="10699" actId="5793"/>
          <ac:spMkLst>
            <pc:docMk/>
            <pc:sldMk cId="3144620948" sldId="277"/>
            <ac:spMk id="3" creationId="{C101699A-F993-A558-5A13-6EFF38BD011A}"/>
          </ac:spMkLst>
        </pc:spChg>
      </pc:sldChg>
      <pc:sldChg chg="delSp modSp new mod">
        <pc:chgData name="Abhishek ..." userId="60b9a5ef95b77550" providerId="LiveId" clId="{BAA675D9-1D17-4D3B-AA14-A4B791C1C68E}" dt="2026-06-24T05:58:58.507" v="10800" actId="20577"/>
        <pc:sldMkLst>
          <pc:docMk/>
          <pc:sldMk cId="1253025832" sldId="278"/>
        </pc:sldMkLst>
        <pc:spChg chg="mod">
          <ac:chgData name="Abhishek ..." userId="60b9a5ef95b77550" providerId="LiveId" clId="{BAA675D9-1D17-4D3B-AA14-A4B791C1C68E}" dt="2026-06-24T05:58:58.507" v="10800" actId="20577"/>
          <ac:spMkLst>
            <pc:docMk/>
            <pc:sldMk cId="1253025832" sldId="278"/>
            <ac:spMk id="3" creationId="{F4FECCFE-EAFA-9548-44B3-0C34C3FB750B}"/>
          </ac:spMkLst>
        </pc:spChg>
      </pc:sldChg>
      <pc:sldChg chg="delSp modSp new mod">
        <pc:chgData name="Abhishek ..." userId="60b9a5ef95b77550" providerId="LiveId" clId="{BAA675D9-1D17-4D3B-AA14-A4B791C1C68E}" dt="2026-06-24T06:00:27.603" v="10895" actId="20577"/>
        <pc:sldMkLst>
          <pc:docMk/>
          <pc:sldMk cId="2160570074" sldId="279"/>
        </pc:sldMkLst>
        <pc:spChg chg="mod">
          <ac:chgData name="Abhishek ..." userId="60b9a5ef95b77550" providerId="LiveId" clId="{BAA675D9-1D17-4D3B-AA14-A4B791C1C68E}" dt="2026-06-24T06:00:27.603" v="10895" actId="20577"/>
          <ac:spMkLst>
            <pc:docMk/>
            <pc:sldMk cId="2160570074" sldId="279"/>
            <ac:spMk id="3" creationId="{EF29E443-98F5-8EDA-D58D-C8191B78BE44}"/>
          </ac:spMkLst>
        </pc:spChg>
      </pc:sldChg>
      <pc:sldChg chg="addSp delSp modSp new mod">
        <pc:chgData name="Abhishek ..." userId="60b9a5ef95b77550" providerId="LiveId" clId="{BAA675D9-1D17-4D3B-AA14-A4B791C1C68E}" dt="2026-06-18T18:41:17.768" v="9478" actId="14100"/>
        <pc:sldMkLst>
          <pc:docMk/>
          <pc:sldMk cId="3999988905" sldId="280"/>
        </pc:sldMkLst>
        <pc:picChg chg="add mod">
          <ac:chgData name="Abhishek ..." userId="60b9a5ef95b77550" providerId="LiveId" clId="{BAA675D9-1D17-4D3B-AA14-A4B791C1C68E}" dt="2026-06-18T18:41:17.768" v="9478" actId="14100"/>
          <ac:picMkLst>
            <pc:docMk/>
            <pc:sldMk cId="3999988905" sldId="280"/>
            <ac:picMk id="2050" creationId="{02C8CDBF-E818-0437-6039-A8038151CDBB}"/>
          </ac:picMkLst>
        </pc:picChg>
      </pc:sldChg>
      <pc:sldChg chg="addSp delSp modSp new mod modTransition">
        <pc:chgData name="Abhishek ..." userId="60b9a5ef95b77550" providerId="LiveId" clId="{BAA675D9-1D17-4D3B-AA14-A4B791C1C68E}" dt="2026-06-23T10:46:47.319" v="10067"/>
        <pc:sldMkLst>
          <pc:docMk/>
          <pc:sldMk cId="27873523" sldId="281"/>
        </pc:sldMkLst>
        <pc:picChg chg="add mod">
          <ac:chgData name="Abhishek ..." userId="60b9a5ef95b77550" providerId="LiveId" clId="{BAA675D9-1D17-4D3B-AA14-A4B791C1C68E}" dt="2026-06-18T18:50:42.754" v="9526" actId="14100"/>
          <ac:picMkLst>
            <pc:docMk/>
            <pc:sldMk cId="27873523" sldId="281"/>
            <ac:picMk id="5122" creationId="{B8427EDB-6F75-ECFD-B219-551705170EED}"/>
          </ac:picMkLst>
        </pc:picChg>
      </pc:sldChg>
      <pc:sldChg chg="new del">
        <pc:chgData name="Abhishek ..." userId="60b9a5ef95b77550" providerId="LiveId" clId="{BAA675D9-1D17-4D3B-AA14-A4B791C1C68E}" dt="2026-06-18T18:59:52.737" v="9541" actId="47"/>
        <pc:sldMkLst>
          <pc:docMk/>
          <pc:sldMk cId="1117298398" sldId="282"/>
        </pc:sldMkLst>
      </pc:sldChg>
      <pc:sldChg chg="addSp delSp modSp new mod">
        <pc:chgData name="Abhishek ..." userId="60b9a5ef95b77550" providerId="LiveId" clId="{BAA675D9-1D17-4D3B-AA14-A4B791C1C68E}" dt="2026-06-18T18:54:19.701" v="9540" actId="14100"/>
        <pc:sldMkLst>
          <pc:docMk/>
          <pc:sldMk cId="1766108139" sldId="283"/>
        </pc:sldMkLst>
      </pc:sldChg>
      <pc:sldChg chg="addSp delSp modSp new mod">
        <pc:chgData name="Abhishek ..." userId="60b9a5ef95b77550" providerId="LiveId" clId="{BAA675D9-1D17-4D3B-AA14-A4B791C1C68E}" dt="2026-06-18T19:05:43.826" v="9553" actId="1036"/>
        <pc:sldMkLst>
          <pc:docMk/>
          <pc:sldMk cId="1728185376" sldId="284"/>
        </pc:sldMkLst>
      </pc:sldChg>
      <pc:sldChg chg="addSp modSp mod modTransition">
        <pc:chgData name="Abhishek ..." userId="60b9a5ef95b77550" providerId="LiveId" clId="{BAA675D9-1D17-4D3B-AA14-A4B791C1C68E}" dt="2026-06-23T10:46:00.235" v="10062"/>
        <pc:sldMkLst>
          <pc:docMk/>
          <pc:sldMk cId="2247223574" sldId="285"/>
        </pc:sldMkLst>
        <pc:spChg chg="mod">
          <ac:chgData name="Abhishek ..." userId="60b9a5ef95b77550" providerId="LiveId" clId="{BAA675D9-1D17-4D3B-AA14-A4B791C1C68E}" dt="2026-06-23T09:36:36.651" v="9565" actId="20577"/>
          <ac:spMkLst>
            <pc:docMk/>
            <pc:sldMk cId="2247223574" sldId="285"/>
            <ac:spMk id="3" creationId="{30E5F911-8F9D-AF1D-8392-79C339917B09}"/>
          </ac:spMkLst>
        </pc:spChg>
        <pc:picChg chg="add mod">
          <ac:chgData name="Abhishek ..." userId="60b9a5ef95b77550" providerId="LiveId" clId="{BAA675D9-1D17-4D3B-AA14-A4B791C1C68E}" dt="2026-06-23T09:36:54.269" v="9570" actId="14100"/>
          <ac:picMkLst>
            <pc:docMk/>
            <pc:sldMk cId="2247223574" sldId="285"/>
            <ac:picMk id="4" creationId="{07B0F2A4-F05D-062C-FCBC-438AF4267AA9}"/>
          </ac:picMkLst>
        </pc:picChg>
      </pc:sldChg>
      <pc:sldChg chg="addSp delSp modSp mod">
        <pc:chgData name="Abhishek ..." userId="60b9a5ef95b77550" providerId="LiveId" clId="{BAA675D9-1D17-4D3B-AA14-A4B791C1C68E}" dt="2026-06-23T10:17:30.819" v="9684" actId="1076"/>
        <pc:sldMkLst>
          <pc:docMk/>
          <pc:sldMk cId="3000490987" sldId="288"/>
        </pc:sldMkLst>
        <pc:spChg chg="add">
          <ac:chgData name="Abhishek ..." userId="60b9a5ef95b77550" providerId="LiveId" clId="{BAA675D9-1D17-4D3B-AA14-A4B791C1C68E}" dt="2026-06-23T09:44:11.042" v="9630"/>
          <ac:spMkLst>
            <pc:docMk/>
            <pc:sldMk cId="3000490987" sldId="288"/>
            <ac:spMk id="2" creationId="{A95606DC-2097-8AA8-4FF1-88CED9656A48}"/>
          </ac:spMkLst>
        </pc:spChg>
        <pc:spChg chg="mod">
          <ac:chgData name="Abhishek ..." userId="60b9a5ef95b77550" providerId="LiveId" clId="{BAA675D9-1D17-4D3B-AA14-A4B791C1C68E}" dt="2026-06-23T10:17:09.189" v="9672" actId="27636"/>
          <ac:spMkLst>
            <pc:docMk/>
            <pc:sldMk cId="3000490987" sldId="288"/>
            <ac:spMk id="3" creationId="{27A25DAC-5820-7C32-0CBF-9B45E646A524}"/>
          </ac:spMkLst>
        </pc:spChg>
        <pc:spChg chg="add mod">
          <ac:chgData name="Abhishek ..." userId="60b9a5ef95b77550" providerId="LiveId" clId="{BAA675D9-1D17-4D3B-AA14-A4B791C1C68E}" dt="2026-06-23T09:44:14.599" v="9631"/>
          <ac:spMkLst>
            <pc:docMk/>
            <pc:sldMk cId="3000490987" sldId="288"/>
            <ac:spMk id="4" creationId="{B2078526-73B5-730D-DC0A-CF807B40EEF7}"/>
          </ac:spMkLst>
        </pc:spChg>
        <pc:spChg chg="add mod">
          <ac:chgData name="Abhishek ..." userId="60b9a5ef95b77550" providerId="LiveId" clId="{BAA675D9-1D17-4D3B-AA14-A4B791C1C68E}" dt="2026-06-23T09:44:23.002" v="9632"/>
          <ac:spMkLst>
            <pc:docMk/>
            <pc:sldMk cId="3000490987" sldId="288"/>
            <ac:spMk id="5" creationId="{30FAD898-BA68-E125-1CA5-46DE98436227}"/>
          </ac:spMkLst>
        </pc:spChg>
        <pc:spChg chg="add mod">
          <ac:chgData name="Abhishek ..." userId="60b9a5ef95b77550" providerId="LiveId" clId="{BAA675D9-1D17-4D3B-AA14-A4B791C1C68E}" dt="2026-06-23T09:48:04.881" v="9650" actId="1076"/>
          <ac:spMkLst>
            <pc:docMk/>
            <pc:sldMk cId="3000490987" sldId="288"/>
            <ac:spMk id="6" creationId="{71D7B380-C227-A875-3574-DFC18910047F}"/>
          </ac:spMkLst>
        </pc:spChg>
        <pc:spChg chg="add mod">
          <ac:chgData name="Abhishek ..." userId="60b9a5ef95b77550" providerId="LiveId" clId="{BAA675D9-1D17-4D3B-AA14-A4B791C1C68E}" dt="2026-06-23T09:48:04.425" v="9649"/>
          <ac:spMkLst>
            <pc:docMk/>
            <pc:sldMk cId="3000490987" sldId="288"/>
            <ac:spMk id="7" creationId="{97087DCC-083B-D776-BFFD-E371A6705DB6}"/>
          </ac:spMkLst>
        </pc:spChg>
        <pc:spChg chg="add mod">
          <ac:chgData name="Abhishek ..." userId="60b9a5ef95b77550" providerId="LiveId" clId="{BAA675D9-1D17-4D3B-AA14-A4B791C1C68E}" dt="2026-06-23T10:17:15.838" v="9676"/>
          <ac:spMkLst>
            <pc:docMk/>
            <pc:sldMk cId="3000490987" sldId="288"/>
            <ac:spMk id="7" creationId="{9BC16AC3-00B7-AFBF-FDD3-479D779B28B5}"/>
          </ac:spMkLst>
        </pc:spChg>
        <pc:spChg chg="add mod">
          <ac:chgData name="Abhishek ..." userId="60b9a5ef95b77550" providerId="LiveId" clId="{BAA675D9-1D17-4D3B-AA14-A4B791C1C68E}" dt="2026-06-23T10:17:20.183" v="9680"/>
          <ac:spMkLst>
            <pc:docMk/>
            <pc:sldMk cId="3000490987" sldId="288"/>
            <ac:spMk id="8" creationId="{1351CFBA-00AE-E6EE-1E88-16CDA79C9123}"/>
          </ac:spMkLst>
        </pc:spChg>
        <pc:spChg chg="add mod">
          <ac:chgData name="Abhishek ..." userId="60b9a5ef95b77550" providerId="LiveId" clId="{BAA675D9-1D17-4D3B-AA14-A4B791C1C68E}" dt="2026-06-23T09:48:04.200" v="9648"/>
          <ac:spMkLst>
            <pc:docMk/>
            <pc:sldMk cId="3000490987" sldId="288"/>
            <ac:spMk id="8" creationId="{1CDB09F4-30FE-EC9D-42C5-D2A47A242B05}"/>
          </ac:spMkLst>
        </pc:spChg>
        <pc:spChg chg="add mod">
          <ac:chgData name="Abhishek ..." userId="60b9a5ef95b77550" providerId="LiveId" clId="{BAA675D9-1D17-4D3B-AA14-A4B791C1C68E}" dt="2026-06-23T09:48:03.961" v="9647"/>
          <ac:spMkLst>
            <pc:docMk/>
            <pc:sldMk cId="3000490987" sldId="288"/>
            <ac:spMk id="9" creationId="{2B14908A-C0E9-BB19-5E46-CAA83B1DFA94}"/>
          </ac:spMkLst>
        </pc:spChg>
        <pc:spChg chg="add mod">
          <ac:chgData name="Abhishek ..." userId="60b9a5ef95b77550" providerId="LiveId" clId="{BAA675D9-1D17-4D3B-AA14-A4B791C1C68E}" dt="2026-06-23T09:48:03.732" v="9646"/>
          <ac:spMkLst>
            <pc:docMk/>
            <pc:sldMk cId="3000490987" sldId="288"/>
            <ac:spMk id="10" creationId="{832AB7DE-4975-3143-17E9-421B26C4A817}"/>
          </ac:spMkLst>
        </pc:spChg>
        <pc:spChg chg="add mod">
          <ac:chgData name="Abhishek ..." userId="60b9a5ef95b77550" providerId="LiveId" clId="{BAA675D9-1D17-4D3B-AA14-A4B791C1C68E}" dt="2026-06-23T09:48:03.489" v="9645"/>
          <ac:spMkLst>
            <pc:docMk/>
            <pc:sldMk cId="3000490987" sldId="288"/>
            <ac:spMk id="11" creationId="{6EE8333F-BE08-4B07-0A79-16FE50741D48}"/>
          </ac:spMkLst>
        </pc:spChg>
        <pc:spChg chg="add mod">
          <ac:chgData name="Abhishek ..." userId="60b9a5ef95b77550" providerId="LiveId" clId="{BAA675D9-1D17-4D3B-AA14-A4B791C1C68E}" dt="2026-06-23T10:03:15.985" v="9670"/>
          <ac:spMkLst>
            <pc:docMk/>
            <pc:sldMk cId="3000490987" sldId="288"/>
            <ac:spMk id="16" creationId="{28D6E2BB-F1A7-A4B9-003B-63D79C67776F}"/>
          </ac:spMkLst>
        </pc:spChg>
        <pc:picChg chg="add mod">
          <ac:chgData name="Abhishek ..." userId="60b9a5ef95b77550" providerId="LiveId" clId="{BAA675D9-1D17-4D3B-AA14-A4B791C1C68E}" dt="2026-06-23T10:17:30.819" v="9684" actId="1076"/>
          <ac:picMkLst>
            <pc:docMk/>
            <pc:sldMk cId="3000490987" sldId="288"/>
            <ac:picMk id="9" creationId="{7D02B19A-18AB-304D-8DED-6D6C4C0D582F}"/>
          </ac:picMkLst>
        </pc:picChg>
        <pc:picChg chg="add del mod">
          <ac:chgData name="Abhishek ..." userId="60b9a5ef95b77550" providerId="LiveId" clId="{BAA675D9-1D17-4D3B-AA14-A4B791C1C68E}" dt="2026-06-23T09:50:03.542" v="9652" actId="478"/>
          <ac:picMkLst>
            <pc:docMk/>
            <pc:sldMk cId="3000490987" sldId="288"/>
            <ac:picMk id="13" creationId="{A9A81AFE-F88A-867C-BDAB-A2BF0A242EAE}"/>
          </ac:picMkLst>
        </pc:picChg>
        <pc:picChg chg="add del mod">
          <ac:chgData name="Abhishek ..." userId="60b9a5ef95b77550" providerId="LiveId" clId="{BAA675D9-1D17-4D3B-AA14-A4B791C1C68E}" dt="2026-06-23T10:03:12.468" v="9667" actId="478"/>
          <ac:picMkLst>
            <pc:docMk/>
            <pc:sldMk cId="3000490987" sldId="288"/>
            <ac:picMk id="15" creationId="{28BC84AB-27F3-BA62-72D4-E028F6D92DE6}"/>
          </ac:picMkLst>
        </pc:picChg>
      </pc:sldChg>
      <pc:sldChg chg="addSp modSp mod modTransition">
        <pc:chgData name="Abhishek ..." userId="60b9a5ef95b77550" providerId="LiveId" clId="{BAA675D9-1D17-4D3B-AA14-A4B791C1C68E}" dt="2026-06-23T10:26:04.387" v="9758"/>
        <pc:sldMkLst>
          <pc:docMk/>
          <pc:sldMk cId="2983840319" sldId="289"/>
        </pc:sldMkLst>
        <pc:spChg chg="add">
          <ac:chgData name="Abhishek ..." userId="60b9a5ef95b77550" providerId="LiveId" clId="{BAA675D9-1D17-4D3B-AA14-A4B791C1C68E}" dt="2026-06-23T10:25:43.738" v="9753"/>
          <ac:spMkLst>
            <pc:docMk/>
            <pc:sldMk cId="2983840319" sldId="289"/>
            <ac:spMk id="2" creationId="{1325BCED-66F1-278A-E0DE-86BF2017B95A}"/>
          </ac:spMkLst>
        </pc:spChg>
        <pc:spChg chg="mod">
          <ac:chgData name="Abhishek ..." userId="60b9a5ef95b77550" providerId="LiveId" clId="{BAA675D9-1D17-4D3B-AA14-A4B791C1C68E}" dt="2026-06-23T10:25:32.338" v="9752" actId="27636"/>
          <ac:spMkLst>
            <pc:docMk/>
            <pc:sldMk cId="2983840319" sldId="289"/>
            <ac:spMk id="3" creationId="{95DECBB5-7889-EB0C-86D9-0F20285DD118}"/>
          </ac:spMkLst>
        </pc:spChg>
        <pc:picChg chg="add mod">
          <ac:chgData name="Abhishek ..." userId="60b9a5ef95b77550" providerId="LiveId" clId="{BAA675D9-1D17-4D3B-AA14-A4B791C1C68E}" dt="2026-06-23T10:26:00.743" v="9757" actId="14100"/>
          <ac:picMkLst>
            <pc:docMk/>
            <pc:sldMk cId="2983840319" sldId="289"/>
            <ac:picMk id="4" creationId="{FF15645D-7954-3217-6D66-319CBDF6316E}"/>
          </ac:picMkLst>
        </pc:picChg>
      </pc:sldChg>
      <pc:sldChg chg="modSp mod">
        <pc:chgData name="Abhishek ..." userId="60b9a5ef95b77550" providerId="LiveId" clId="{BAA675D9-1D17-4D3B-AA14-A4B791C1C68E}" dt="2026-06-23T10:39:58.381" v="10016" actId="113"/>
        <pc:sldMkLst>
          <pc:docMk/>
          <pc:sldMk cId="3039535489" sldId="290"/>
        </pc:sldMkLst>
        <pc:spChg chg="mod">
          <ac:chgData name="Abhishek ..." userId="60b9a5ef95b77550" providerId="LiveId" clId="{BAA675D9-1D17-4D3B-AA14-A4B791C1C68E}" dt="2026-06-23T10:39:58.381" v="10016" actId="113"/>
          <ac:spMkLst>
            <pc:docMk/>
            <pc:sldMk cId="3039535489" sldId="290"/>
            <ac:spMk id="3" creationId="{D09E7CF0-DA50-93C9-134F-C34EAFD9EEC0}"/>
          </ac:spMkLst>
        </pc:spChg>
      </pc:sldChg>
      <pc:sldChg chg="modSp mod">
        <pc:chgData name="Abhishek ..." userId="60b9a5ef95b77550" providerId="LiveId" clId="{BAA675D9-1D17-4D3B-AA14-A4B791C1C68E}" dt="2026-06-23T10:43:54.851" v="10061" actId="2711"/>
        <pc:sldMkLst>
          <pc:docMk/>
          <pc:sldMk cId="98387963" sldId="291"/>
        </pc:sldMkLst>
        <pc:spChg chg="mod">
          <ac:chgData name="Abhishek ..." userId="60b9a5ef95b77550" providerId="LiveId" clId="{BAA675D9-1D17-4D3B-AA14-A4B791C1C68E}" dt="2026-06-23T10:43:54.851" v="10061" actId="2711"/>
          <ac:spMkLst>
            <pc:docMk/>
            <pc:sldMk cId="98387963" sldId="291"/>
            <ac:spMk id="2" creationId="{64FDCC30-96E9-EB6F-FC98-31C4F444E637}"/>
          </ac:spMkLst>
        </pc:spChg>
      </pc:sldChg>
      <pc:sldChg chg="addSp delSp modSp new mod modTransition delAnim modAnim">
        <pc:chgData name="Abhishek ..." userId="60b9a5ef95b77550" providerId="LiveId" clId="{BAA675D9-1D17-4D3B-AA14-A4B791C1C68E}" dt="2026-06-24T06:12:32.475" v="10939"/>
        <pc:sldMkLst>
          <pc:docMk/>
          <pc:sldMk cId="570808466" sldId="292"/>
        </pc:sldMkLst>
        <pc:spChg chg="del mod">
          <ac:chgData name="Abhishek ..." userId="60b9a5ef95b77550" providerId="LiveId" clId="{BAA675D9-1D17-4D3B-AA14-A4B791C1C68E}" dt="2026-06-23T10:18:55.143" v="9687" actId="478"/>
          <ac:spMkLst>
            <pc:docMk/>
            <pc:sldMk cId="570808466" sldId="292"/>
            <ac:spMk id="2" creationId="{1B3506AB-ABF8-9932-6C21-2D314AEE6657}"/>
          </ac:spMkLst>
        </pc:spChg>
        <pc:spChg chg="add mod">
          <ac:chgData name="Abhishek ..." userId="60b9a5ef95b77550" providerId="LiveId" clId="{BAA675D9-1D17-4D3B-AA14-A4B791C1C68E}" dt="2026-06-24T06:10:30.779" v="10911" actId="478"/>
          <ac:spMkLst>
            <pc:docMk/>
            <pc:sldMk cId="570808466" sldId="292"/>
            <ac:spMk id="2" creationId="{F8B6F427-A690-1E39-063A-72F7E891D9BA}"/>
          </ac:spMkLst>
        </pc:spChg>
        <pc:spChg chg="add del mod">
          <ac:chgData name="Abhishek ..." userId="60b9a5ef95b77550" providerId="LiveId" clId="{BAA675D9-1D17-4D3B-AA14-A4B791C1C68E}" dt="2026-06-24T06:11:23.387" v="10929" actId="5793"/>
          <ac:spMkLst>
            <pc:docMk/>
            <pc:sldMk cId="570808466" sldId="292"/>
            <ac:spMk id="3" creationId="{634428D9-4464-6F0A-A16E-8C081C6FC270}"/>
          </ac:spMkLst>
        </pc:spChg>
        <pc:spChg chg="add">
          <ac:chgData name="Abhishek ..." userId="60b9a5ef95b77550" providerId="LiveId" clId="{BAA675D9-1D17-4D3B-AA14-A4B791C1C68E}" dt="2026-06-23T10:21:20.782" v="9707"/>
          <ac:spMkLst>
            <pc:docMk/>
            <pc:sldMk cId="570808466" sldId="292"/>
            <ac:spMk id="4" creationId="{8425977A-8C2E-BAD7-26CF-28A0EA1ACBFA}"/>
          </ac:spMkLst>
        </pc:spChg>
        <pc:picChg chg="add mod">
          <ac:chgData name="Abhishek ..." userId="60b9a5ef95b77550" providerId="LiveId" clId="{BAA675D9-1D17-4D3B-AA14-A4B791C1C68E}" dt="2026-06-24T06:12:22.158" v="10938" actId="14100"/>
          <ac:picMkLst>
            <pc:docMk/>
            <pc:sldMk cId="570808466" sldId="292"/>
            <ac:picMk id="4" creationId="{911738A4-738F-1C0E-FBA7-9EB2FFB0FE34}"/>
          </ac:picMkLst>
        </pc:picChg>
        <pc:picChg chg="add del mod">
          <ac:chgData name="Abhishek ..." userId="60b9a5ef95b77550" providerId="LiveId" clId="{BAA675D9-1D17-4D3B-AA14-A4B791C1C68E}" dt="2026-06-24T06:09:52.657" v="10897" actId="478"/>
          <ac:picMkLst>
            <pc:docMk/>
            <pc:sldMk cId="570808466" sldId="292"/>
            <ac:picMk id="5" creationId="{BB905027-8AA8-E511-4796-CB2157A21956}"/>
          </ac:picMkLst>
        </pc:picChg>
        <pc:picChg chg="add del mod">
          <ac:chgData name="Abhishek ..." userId="60b9a5ef95b77550" providerId="LiveId" clId="{BAA675D9-1D17-4D3B-AA14-A4B791C1C68E}" dt="2026-06-24T06:11:17.495" v="10925" actId="1076"/>
          <ac:picMkLst>
            <pc:docMk/>
            <pc:sldMk cId="570808466" sldId="292"/>
            <ac:picMk id="1026" creationId="{7451B715-C03C-3BE3-6E18-D73A423B479D}"/>
          </ac:picMkLst>
        </pc:picChg>
        <pc:picChg chg="add">
          <ac:chgData name="Abhishek ..." userId="60b9a5ef95b77550" providerId="LiveId" clId="{BAA675D9-1D17-4D3B-AA14-A4B791C1C68E}" dt="2026-06-24T06:11:32.237" v="10930"/>
          <ac:picMkLst>
            <pc:docMk/>
            <pc:sldMk cId="570808466" sldId="292"/>
            <ac:picMk id="1028" creationId="{1430BF78-5FB2-C9A2-AF2A-0F416477E8ED}"/>
          </ac:picMkLst>
        </pc:picChg>
      </pc:sldChg>
      <pc:sldChg chg="del">
        <pc:chgData name="Abhishek ..." userId="60b9a5ef95b77550" providerId="LiveId" clId="{BAA675D9-1D17-4D3B-AA14-A4B791C1C68E}" dt="2026-06-23T06:37:27.762" v="9554" actId="2696"/>
        <pc:sldMkLst>
          <pc:docMk/>
          <pc:sldMk cId="1842354457" sldId="292"/>
        </pc:sldMkLst>
      </pc:sldChg>
      <pc:sldChg chg="addSp delSp modSp new add del mod modTransition">
        <pc:chgData name="Abhishek ..." userId="60b9a5ef95b77550" providerId="LiveId" clId="{BAA675D9-1D17-4D3B-AA14-A4B791C1C68E}" dt="2026-06-23T10:24:47.859" v="9743"/>
        <pc:sldMkLst>
          <pc:docMk/>
          <pc:sldMk cId="1532741882" sldId="293"/>
        </pc:sldMkLst>
        <pc:spChg chg="del mod">
          <ac:chgData name="Abhishek ..." userId="60b9a5ef95b77550" providerId="LiveId" clId="{BAA675D9-1D17-4D3B-AA14-A4B791C1C68E}" dt="2026-06-23T10:20:00.377" v="9694" actId="478"/>
          <ac:spMkLst>
            <pc:docMk/>
            <pc:sldMk cId="1532741882" sldId="293"/>
            <ac:spMk id="2" creationId="{03431285-C320-FE43-FF10-86D101DC73A7}"/>
          </ac:spMkLst>
        </pc:spChg>
        <pc:spChg chg="mod">
          <ac:chgData name="Abhishek ..." userId="60b9a5ef95b77550" providerId="LiveId" clId="{BAA675D9-1D17-4D3B-AA14-A4B791C1C68E}" dt="2026-06-23T10:23:55.165" v="9736" actId="20577"/>
          <ac:spMkLst>
            <pc:docMk/>
            <pc:sldMk cId="1532741882" sldId="293"/>
            <ac:spMk id="3" creationId="{BCB34A6D-2B75-E394-560A-EC57B3C016B1}"/>
          </ac:spMkLst>
        </pc:spChg>
        <pc:spChg chg="add">
          <ac:chgData name="Abhishek ..." userId="60b9a5ef95b77550" providerId="LiveId" clId="{BAA675D9-1D17-4D3B-AA14-A4B791C1C68E}" dt="2026-06-23T10:24:25.656" v="9737"/>
          <ac:spMkLst>
            <pc:docMk/>
            <pc:sldMk cId="1532741882" sldId="293"/>
            <ac:spMk id="4" creationId="{F0058BF6-FDB7-D138-9060-D85124010C4A}"/>
          </ac:spMkLst>
        </pc:spChg>
        <pc:picChg chg="add mod">
          <ac:chgData name="Abhishek ..." userId="60b9a5ef95b77550" providerId="LiveId" clId="{BAA675D9-1D17-4D3B-AA14-A4B791C1C68E}" dt="2026-06-23T10:24:38.074" v="9741" actId="1076"/>
          <ac:picMkLst>
            <pc:docMk/>
            <pc:sldMk cId="1532741882" sldId="293"/>
            <ac:picMk id="5" creationId="{602A060B-554B-05A0-B200-98E3F6EEF123}"/>
          </ac:picMkLst>
        </pc:picChg>
      </pc:sldChg>
      <pc:sldChg chg="addSp delSp modSp new mod modTransition">
        <pc:chgData name="Abhishek ..." userId="60b9a5ef95b77550" providerId="LiveId" clId="{BAA675D9-1D17-4D3B-AA14-A4B791C1C68E}" dt="2026-06-23T10:28:51.345" v="9804"/>
        <pc:sldMkLst>
          <pc:docMk/>
          <pc:sldMk cId="3720553703" sldId="294"/>
        </pc:sldMkLst>
        <pc:spChg chg="del mod">
          <ac:chgData name="Abhishek ..." userId="60b9a5ef95b77550" providerId="LiveId" clId="{BAA675D9-1D17-4D3B-AA14-A4B791C1C68E}" dt="2026-06-23T10:26:30.605" v="9761" actId="478"/>
          <ac:spMkLst>
            <pc:docMk/>
            <pc:sldMk cId="3720553703" sldId="294"/>
            <ac:spMk id="2" creationId="{BB5AE42A-BA3C-D982-635E-EEE758DDAA02}"/>
          </ac:spMkLst>
        </pc:spChg>
        <pc:spChg chg="mod">
          <ac:chgData name="Abhishek ..." userId="60b9a5ef95b77550" providerId="LiveId" clId="{BAA675D9-1D17-4D3B-AA14-A4B791C1C68E}" dt="2026-06-23T10:28:42.764" v="9803" actId="20577"/>
          <ac:spMkLst>
            <pc:docMk/>
            <pc:sldMk cId="3720553703" sldId="294"/>
            <ac:spMk id="3" creationId="{C3A14AE3-05A5-B1E9-9938-21989212EAFD}"/>
          </ac:spMkLst>
        </pc:spChg>
        <pc:spChg chg="add">
          <ac:chgData name="Abhishek ..." userId="60b9a5ef95b77550" providerId="LiveId" clId="{BAA675D9-1D17-4D3B-AA14-A4B791C1C68E}" dt="2026-06-23T10:28:13.204" v="9787"/>
          <ac:spMkLst>
            <pc:docMk/>
            <pc:sldMk cId="3720553703" sldId="294"/>
            <ac:spMk id="4" creationId="{1F9E4A2F-812B-E62F-8726-E56D2001C906}"/>
          </ac:spMkLst>
        </pc:spChg>
        <pc:picChg chg="add mod">
          <ac:chgData name="Abhishek ..." userId="60b9a5ef95b77550" providerId="LiveId" clId="{BAA675D9-1D17-4D3B-AA14-A4B791C1C68E}" dt="2026-06-23T10:28:34.649" v="9792" actId="14100"/>
          <ac:picMkLst>
            <pc:docMk/>
            <pc:sldMk cId="3720553703" sldId="294"/>
            <ac:picMk id="5" creationId="{B456F7CA-5D1C-708B-146B-2AF1341ECFB3}"/>
          </ac:picMkLst>
        </pc:picChg>
      </pc:sldChg>
      <pc:sldChg chg="addSp delSp modSp new mod modTransition">
        <pc:chgData name="Abhishek ..." userId="60b9a5ef95b77550" providerId="LiveId" clId="{BAA675D9-1D17-4D3B-AA14-A4B791C1C68E}" dt="2026-06-23T10:30:22.237" v="9819"/>
        <pc:sldMkLst>
          <pc:docMk/>
          <pc:sldMk cId="2792212514" sldId="295"/>
        </pc:sldMkLst>
        <pc:spChg chg="del mod">
          <ac:chgData name="Abhishek ..." userId="60b9a5ef95b77550" providerId="LiveId" clId="{BAA675D9-1D17-4D3B-AA14-A4B791C1C68E}" dt="2026-06-23T10:30:01.316" v="9815" actId="478"/>
          <ac:spMkLst>
            <pc:docMk/>
            <pc:sldMk cId="2792212514" sldId="295"/>
            <ac:spMk id="2" creationId="{9E6805BD-1E97-1A72-29DA-AB16C7CA8B6D}"/>
          </ac:spMkLst>
        </pc:spChg>
        <pc:spChg chg="add del">
          <ac:chgData name="Abhishek ..." userId="60b9a5ef95b77550" providerId="LiveId" clId="{BAA675D9-1D17-4D3B-AA14-A4B791C1C68E}" dt="2026-06-23T10:27:47.199" v="9783"/>
          <ac:spMkLst>
            <pc:docMk/>
            <pc:sldMk cId="2792212514" sldId="295"/>
            <ac:spMk id="3" creationId="{99892EE8-5173-A45E-5170-39361EA8BB16}"/>
          </ac:spMkLst>
        </pc:spChg>
        <pc:spChg chg="add mod">
          <ac:chgData name="Abhishek ..." userId="60b9a5ef95b77550" providerId="LiveId" clId="{BAA675D9-1D17-4D3B-AA14-A4B791C1C68E}" dt="2026-06-23T10:30:05.562" v="9816" actId="14100"/>
          <ac:spMkLst>
            <pc:docMk/>
            <pc:sldMk cId="2792212514" sldId="295"/>
            <ac:spMk id="4" creationId="{DA72765A-73A7-9211-D895-9A76E9BDEC81}"/>
          </ac:spMkLst>
        </pc:spChg>
        <pc:spChg chg="add">
          <ac:chgData name="Abhishek ..." userId="60b9a5ef95b77550" providerId="LiveId" clId="{BAA675D9-1D17-4D3B-AA14-A4B791C1C68E}" dt="2026-06-23T10:29:51.068" v="9810"/>
          <ac:spMkLst>
            <pc:docMk/>
            <pc:sldMk cId="2792212514" sldId="295"/>
            <ac:spMk id="5" creationId="{B9E3CD9E-62CF-9F8F-E6DE-2BF9CFA963F2}"/>
          </ac:spMkLst>
        </pc:spChg>
        <pc:picChg chg="add mod">
          <ac:chgData name="Abhishek ..." userId="60b9a5ef95b77550" providerId="LiveId" clId="{BAA675D9-1D17-4D3B-AA14-A4B791C1C68E}" dt="2026-06-23T10:30:13.128" v="9818" actId="14100"/>
          <ac:picMkLst>
            <pc:docMk/>
            <pc:sldMk cId="2792212514" sldId="295"/>
            <ac:picMk id="6" creationId="{03D74DBC-6EC6-E3E9-B884-7F712BF2BCA3}"/>
          </ac:picMkLst>
        </pc:picChg>
      </pc:sldChg>
      <pc:sldChg chg="addSp delSp modSp new mod">
        <pc:chgData name="Abhishek ..." userId="60b9a5ef95b77550" providerId="LiveId" clId="{BAA675D9-1D17-4D3B-AA14-A4B791C1C68E}" dt="2026-06-23T10:32:08.951" v="9827" actId="255"/>
        <pc:sldMkLst>
          <pc:docMk/>
          <pc:sldMk cId="3332457626" sldId="296"/>
        </pc:sldMkLst>
        <pc:spChg chg="del mod">
          <ac:chgData name="Abhishek ..." userId="60b9a5ef95b77550" providerId="LiveId" clId="{BAA675D9-1D17-4D3B-AA14-A4B791C1C68E}" dt="2026-06-23T10:30:31.784" v="9821" actId="478"/>
          <ac:spMkLst>
            <pc:docMk/>
            <pc:sldMk cId="3332457626" sldId="296"/>
            <ac:spMk id="2" creationId="{3B7FD18B-28F3-2695-62A4-8AE73E1A7FDC}"/>
          </ac:spMkLst>
        </pc:spChg>
        <pc:spChg chg="mod">
          <ac:chgData name="Abhishek ..." userId="60b9a5ef95b77550" providerId="LiveId" clId="{BAA675D9-1D17-4D3B-AA14-A4B791C1C68E}" dt="2026-06-23T10:32:08.951" v="9827" actId="255"/>
          <ac:spMkLst>
            <pc:docMk/>
            <pc:sldMk cId="3332457626" sldId="296"/>
            <ac:spMk id="3" creationId="{6531EF5D-0622-3647-462A-695C2E18FE2E}"/>
          </ac:spMkLst>
        </pc:spChg>
        <pc:spChg chg="add">
          <ac:chgData name="Abhishek ..." userId="60b9a5ef95b77550" providerId="LiveId" clId="{BAA675D9-1D17-4D3B-AA14-A4B791C1C68E}" dt="2026-06-23T10:31:47.546" v="9824"/>
          <ac:spMkLst>
            <pc:docMk/>
            <pc:sldMk cId="3332457626" sldId="296"/>
            <ac:spMk id="4" creationId="{C712E008-74E7-71F0-E75D-55333C5248EC}"/>
          </ac:spMkLst>
        </pc:spChg>
        <pc:picChg chg="add mod">
          <ac:chgData name="Abhishek ..." userId="60b9a5ef95b77550" providerId="LiveId" clId="{BAA675D9-1D17-4D3B-AA14-A4B791C1C68E}" dt="2026-06-23T10:31:54.867" v="9826" actId="14100"/>
          <ac:picMkLst>
            <pc:docMk/>
            <pc:sldMk cId="3332457626" sldId="296"/>
            <ac:picMk id="5" creationId="{8FA523AC-231A-31E8-030F-5632E2C85C33}"/>
          </ac:picMkLst>
        </pc:picChg>
      </pc:sldChg>
      <pc:sldChg chg="addSp delSp modSp new mod">
        <pc:chgData name="Abhishek ..." userId="60b9a5ef95b77550" providerId="LiveId" clId="{BAA675D9-1D17-4D3B-AA14-A4B791C1C68E}" dt="2026-06-23T10:39:13.912" v="10007" actId="20577"/>
        <pc:sldMkLst>
          <pc:docMk/>
          <pc:sldMk cId="2041946502" sldId="297"/>
        </pc:sldMkLst>
        <pc:spChg chg="del mod">
          <ac:chgData name="Abhishek ..." userId="60b9a5ef95b77550" providerId="LiveId" clId="{BAA675D9-1D17-4D3B-AA14-A4B791C1C68E}" dt="2026-06-23T10:36:07.430" v="9835" actId="478"/>
          <ac:spMkLst>
            <pc:docMk/>
            <pc:sldMk cId="2041946502" sldId="297"/>
            <ac:spMk id="2" creationId="{4A9DD547-22B6-A7B8-8484-62013A69B884}"/>
          </ac:spMkLst>
        </pc:spChg>
        <pc:spChg chg="mod">
          <ac:chgData name="Abhishek ..." userId="60b9a5ef95b77550" providerId="LiveId" clId="{BAA675D9-1D17-4D3B-AA14-A4B791C1C68E}" dt="2026-06-23T10:39:13.912" v="10007" actId="20577"/>
          <ac:spMkLst>
            <pc:docMk/>
            <pc:sldMk cId="2041946502" sldId="297"/>
            <ac:spMk id="3" creationId="{E7C315D0-63BA-6DAF-80DD-3FC7F10A6A13}"/>
          </ac:spMkLst>
        </pc:spChg>
        <pc:spChg chg="add">
          <ac:chgData name="Abhishek ..." userId="60b9a5ef95b77550" providerId="LiveId" clId="{BAA675D9-1D17-4D3B-AA14-A4B791C1C68E}" dt="2026-06-23T10:38:47.714" v="9989"/>
          <ac:spMkLst>
            <pc:docMk/>
            <pc:sldMk cId="2041946502" sldId="297"/>
            <ac:spMk id="4" creationId="{93F3457B-BBCC-8BCD-75CD-C34EB3E65C36}"/>
          </ac:spMkLst>
        </pc:spChg>
        <pc:picChg chg="add mod">
          <ac:chgData name="Abhishek ..." userId="60b9a5ef95b77550" providerId="LiveId" clId="{BAA675D9-1D17-4D3B-AA14-A4B791C1C68E}" dt="2026-06-23T10:39:08.657" v="9999" actId="1076"/>
          <ac:picMkLst>
            <pc:docMk/>
            <pc:sldMk cId="2041946502" sldId="297"/>
            <ac:picMk id="5" creationId="{54DB4870-64F7-1DDF-0EF8-FB63CC677DD6}"/>
          </ac:picMkLst>
        </pc:picChg>
      </pc:sldChg>
      <pc:sldChg chg="modSp new mod">
        <pc:chgData name="Abhishek ..." userId="60b9a5ef95b77550" providerId="LiveId" clId="{BAA675D9-1D17-4D3B-AA14-A4B791C1C68E}" dt="2026-06-24T05:52:32.436" v="10418" actId="20577"/>
        <pc:sldMkLst>
          <pc:docMk/>
          <pc:sldMk cId="1604863334" sldId="298"/>
        </pc:sldMkLst>
        <pc:spChg chg="mod">
          <ac:chgData name="Abhishek ..." userId="60b9a5ef95b77550" providerId="LiveId" clId="{BAA675D9-1D17-4D3B-AA14-A4B791C1C68E}" dt="2026-06-24T05:52:09.006" v="10408" actId="20577"/>
          <ac:spMkLst>
            <pc:docMk/>
            <pc:sldMk cId="1604863334" sldId="298"/>
            <ac:spMk id="2" creationId="{5110F4A7-B4D3-BCD0-C781-08EAAD98449D}"/>
          </ac:spMkLst>
        </pc:spChg>
        <pc:spChg chg="mod">
          <ac:chgData name="Abhishek ..." userId="60b9a5ef95b77550" providerId="LiveId" clId="{BAA675D9-1D17-4D3B-AA14-A4B791C1C68E}" dt="2026-06-24T05:52:32.436" v="10418" actId="20577"/>
          <ac:spMkLst>
            <pc:docMk/>
            <pc:sldMk cId="1604863334" sldId="298"/>
            <ac:spMk id="3" creationId="{C2B9F199-DA7B-C08F-91E2-343E7B01F8EF}"/>
          </ac:spMkLst>
        </pc:spChg>
      </pc:sldChg>
      <pc:sldChg chg="delSp modSp new del mod">
        <pc:chgData name="Abhishek ..." userId="60b9a5ef95b77550" providerId="LiveId" clId="{BAA675D9-1D17-4D3B-AA14-A4B791C1C68E}" dt="2026-06-24T05:40:03.454" v="10086" actId="2696"/>
        <pc:sldMkLst>
          <pc:docMk/>
          <pc:sldMk cId="2314295505" sldId="298"/>
        </pc:sldMkLst>
        <pc:spChg chg="del mod">
          <ac:chgData name="Abhishek ..." userId="60b9a5ef95b77550" providerId="LiveId" clId="{BAA675D9-1D17-4D3B-AA14-A4B791C1C68E}" dt="2026-06-24T05:39:37.978" v="10081" actId="478"/>
          <ac:spMkLst>
            <pc:docMk/>
            <pc:sldMk cId="2314295505" sldId="298"/>
            <ac:spMk id="2" creationId="{8CA96B8D-3476-E2BD-325A-74B0DC0D1BF3}"/>
          </ac:spMkLst>
        </pc:spChg>
        <pc:spChg chg="del mod">
          <ac:chgData name="Abhishek ..." userId="60b9a5ef95b77550" providerId="LiveId" clId="{BAA675D9-1D17-4D3B-AA14-A4B791C1C68E}" dt="2026-06-24T05:39:45.118" v="10083" actId="478"/>
          <ac:spMkLst>
            <pc:docMk/>
            <pc:sldMk cId="2314295505" sldId="298"/>
            <ac:spMk id="3" creationId="{388930F5-882F-A5BA-3D4A-1D63A2B84A67}"/>
          </ac:spMkLst>
        </pc:spChg>
      </pc:sldChg>
      <pc:sldChg chg="new del">
        <pc:chgData name="Abhishek ..." userId="60b9a5ef95b77550" providerId="LiveId" clId="{BAA675D9-1D17-4D3B-AA14-A4B791C1C68E}" dt="2026-06-24T05:53:24.208" v="10420" actId="2696"/>
        <pc:sldMkLst>
          <pc:docMk/>
          <pc:sldMk cId="1691450087" sldId="299"/>
        </pc:sldMkLst>
      </pc:sldChg>
      <pc:sldChg chg="new del">
        <pc:chgData name="Abhishek ..." userId="60b9a5ef95b77550" providerId="LiveId" clId="{BAA675D9-1D17-4D3B-AA14-A4B791C1C68E}" dt="2026-06-24T05:39:59.566" v="10085" actId="2696"/>
        <pc:sldMkLst>
          <pc:docMk/>
          <pc:sldMk cId="2372205320" sldId="2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40A5E2-0A12-49BF-AA87-EBFE1850A5D2}" type="datetimeFigureOut">
              <a:rPr lang="en-IN" smtClean="0"/>
              <a:t>12-10-2026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B6243-F62B-4BD7-A9DC-D5DED7423573}" type="slidenum">
              <a:rPr lang="en-IN" smtClean="0"/>
              <a:t>‹#›</a:t>
            </a:fld>
            <a:endParaRPr lang="en-IN"/>
          </a:p>
        </p:txBody>
      </p:sp>
    </p:spTree>
    <p:extLst>
      <p:ext uri="{BB962C8B-B14F-4D97-AF65-F5344CB8AC3E}">
        <p14:creationId xmlns:p14="http://schemas.microsoft.com/office/powerpoint/2010/main" val="115954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27B6243-F62B-4BD7-A9DC-D5DED7423573}" type="slidenum">
              <a:rPr lang="en-IN" smtClean="0"/>
              <a:t>30</a:t>
            </a:fld>
            <a:endParaRPr lang="en-IN"/>
          </a:p>
        </p:txBody>
      </p:sp>
    </p:spTree>
    <p:extLst>
      <p:ext uri="{BB962C8B-B14F-4D97-AF65-F5344CB8AC3E}">
        <p14:creationId xmlns:p14="http://schemas.microsoft.com/office/powerpoint/2010/main" val="1330500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1B791A-929E-4356-908F-FAB0BBD51B71}" type="datetimeFigureOut">
              <a:rPr lang="en-IN" smtClean="0"/>
              <a:t>12-10-2026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101603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1B791A-929E-4356-908F-FAB0BBD51B71}" type="datetimeFigureOut">
              <a:rPr lang="en-IN" smtClean="0"/>
              <a:t>12-10-2026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282456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1B791A-929E-4356-908F-FAB0BBD51B71}" type="datetimeFigureOut">
              <a:rPr lang="en-IN" smtClean="0"/>
              <a:t>12-10-2026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2338486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197495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1B791A-929E-4356-908F-FAB0BBD51B71}" type="datetimeFigureOut">
              <a:rPr lang="en-IN" smtClean="0"/>
              <a:t>12-10-2026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152392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1B791A-929E-4356-908F-FAB0BBD51B71}" type="datetimeFigureOut">
              <a:rPr lang="en-IN" smtClean="0"/>
              <a:t>12-10-2026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265846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51B791A-929E-4356-908F-FAB0BBD51B71}" type="datetimeFigureOut">
              <a:rPr lang="en-IN" smtClean="0"/>
              <a:t>12-10-2026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3651244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3224657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2604627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232155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2335915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7318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1B791A-929E-4356-908F-FAB0BBD51B71}" type="datetimeFigureOut">
              <a:rPr lang="en-IN" smtClean="0"/>
              <a:t>12-10-2026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641926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51B791A-929E-4356-908F-FAB0BBD51B71}" type="datetimeFigureOut">
              <a:rPr lang="en-IN" smtClean="0"/>
              <a:t>12-10-2026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671283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51B791A-929E-4356-908F-FAB0BBD51B71}" type="datetimeFigureOut">
              <a:rPr lang="en-IN" smtClean="0"/>
              <a:t>12-10-2026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376478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1B791A-929E-4356-908F-FAB0BBD51B71}" type="datetimeFigureOut">
              <a:rPr lang="en-IN" smtClean="0"/>
              <a:t>12-10-2026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841833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1B791A-929E-4356-908F-FAB0BBD51B71}" type="datetimeFigureOut">
              <a:rPr lang="en-IN" smtClean="0"/>
              <a:t>12-10-2026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EDA5485-A743-49D0-817B-16C33DAE0D8D}" type="slidenum">
              <a:rPr lang="en-IN" smtClean="0"/>
              <a:t>‹#›</a:t>
            </a:fld>
            <a:endParaRPr lang="en-IN"/>
          </a:p>
        </p:txBody>
      </p:sp>
    </p:spTree>
    <p:extLst>
      <p:ext uri="{BB962C8B-B14F-4D97-AF65-F5344CB8AC3E}">
        <p14:creationId xmlns:p14="http://schemas.microsoft.com/office/powerpoint/2010/main" val="4128586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51B791A-929E-4356-908F-FAB0BBD51B71}" type="datetimeFigureOut">
              <a:rPr lang="en-IN" smtClean="0"/>
              <a:t>12-10-2026</a:t>
            </a:fld>
            <a:endParaRPr lang="en-IN"/>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IN"/>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5EDA5485-A743-49D0-817B-16C33DAE0D8D}" type="slidenum">
              <a:rPr lang="en-IN" smtClean="0"/>
              <a:t>‹#›</a:t>
            </a:fld>
            <a:endParaRPr lang="en-IN"/>
          </a:p>
        </p:txBody>
      </p:sp>
    </p:spTree>
    <p:extLst>
      <p:ext uri="{BB962C8B-B14F-4D97-AF65-F5344CB8AC3E}">
        <p14:creationId xmlns:p14="http://schemas.microsoft.com/office/powerpoint/2010/main" val="318725700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CFD81-11A0-83C9-9F35-D08F2FA2E124}"/>
              </a:ext>
            </a:extLst>
          </p:cNvPr>
          <p:cNvSpPr>
            <a:spLocks noGrp="1"/>
          </p:cNvSpPr>
          <p:nvPr>
            <p:ph type="ctrTitle"/>
          </p:nvPr>
        </p:nvSpPr>
        <p:spPr>
          <a:xfrm>
            <a:off x="1751012" y="1300785"/>
            <a:ext cx="8689976" cy="1031449"/>
          </a:xfrm>
        </p:spPr>
        <p:txBody>
          <a:bodyPr/>
          <a:lstStyle/>
          <a:p>
            <a:r>
              <a:rPr lang="en-IN" b="1" u="sng" dirty="0">
                <a:latin typeface="Arial Black" panose="020B0A04020102020204" pitchFamily="34" charset="0"/>
              </a:rPr>
              <a:t>Examination of ulcer </a:t>
            </a:r>
          </a:p>
        </p:txBody>
      </p:sp>
      <p:sp>
        <p:nvSpPr>
          <p:cNvPr id="5" name="Subtitle 4">
            <a:extLst>
              <a:ext uri="{FF2B5EF4-FFF2-40B4-BE49-F238E27FC236}">
                <a16:creationId xmlns:a16="http://schemas.microsoft.com/office/drawing/2014/main" id="{ECBCBF08-79D5-B565-570B-10CFB432F6C3}"/>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011903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3A3F5-E89E-9C97-1C24-C2C0D1063773}"/>
              </a:ext>
            </a:extLst>
          </p:cNvPr>
          <p:cNvSpPr>
            <a:spLocks noGrp="1"/>
          </p:cNvSpPr>
          <p:nvPr>
            <p:ph type="title"/>
          </p:nvPr>
        </p:nvSpPr>
        <p:spPr>
          <a:xfrm>
            <a:off x="913775" y="618517"/>
            <a:ext cx="10364451" cy="922607"/>
          </a:xfrm>
        </p:spPr>
        <p:txBody>
          <a:bodyPr>
            <a:normAutofit/>
          </a:bodyPr>
          <a:lstStyle/>
          <a:p>
            <a:r>
              <a:rPr lang="en-IN" sz="6000" b="1" u="sng" dirty="0"/>
              <a:t>ULCER </a:t>
            </a:r>
          </a:p>
        </p:txBody>
      </p:sp>
      <p:sp>
        <p:nvSpPr>
          <p:cNvPr id="3" name="Content Placeholder 2">
            <a:extLst>
              <a:ext uri="{FF2B5EF4-FFF2-40B4-BE49-F238E27FC236}">
                <a16:creationId xmlns:a16="http://schemas.microsoft.com/office/drawing/2014/main" id="{D704505F-C465-425E-9B10-F9513FAA00E5}"/>
              </a:ext>
            </a:extLst>
          </p:cNvPr>
          <p:cNvSpPr>
            <a:spLocks noGrp="1"/>
          </p:cNvSpPr>
          <p:nvPr>
            <p:ph sz="quarter" idx="13"/>
          </p:nvPr>
        </p:nvSpPr>
        <p:spPr>
          <a:xfrm>
            <a:off x="913774" y="1910994"/>
            <a:ext cx="10363826" cy="3880206"/>
          </a:xfrm>
        </p:spPr>
        <p:txBody>
          <a:bodyPr/>
          <a:lstStyle/>
          <a:p>
            <a:r>
              <a:rPr lang="en-IN" sz="3600" u="sng" dirty="0">
                <a:solidFill>
                  <a:srgbClr val="FF0000"/>
                </a:solidFill>
              </a:rPr>
              <a:t>DEFINITION :-</a:t>
            </a:r>
          </a:p>
          <a:p>
            <a:pPr algn="just"/>
            <a:r>
              <a:rPr lang="en-IN" sz="3600" dirty="0"/>
              <a:t>A breach in the continuity of the covering epithelium of the skin or mucous membrane due to molecular death </a:t>
            </a:r>
          </a:p>
          <a:p>
            <a:endParaRPr lang="en-IN" dirty="0"/>
          </a:p>
        </p:txBody>
      </p:sp>
    </p:spTree>
    <p:extLst>
      <p:ext uri="{BB962C8B-B14F-4D97-AF65-F5344CB8AC3E}">
        <p14:creationId xmlns:p14="http://schemas.microsoft.com/office/powerpoint/2010/main" val="233928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C5F02-9CB0-877A-4142-2E8C943D5DD7}"/>
              </a:ext>
            </a:extLst>
          </p:cNvPr>
          <p:cNvSpPr>
            <a:spLocks noGrp="1"/>
          </p:cNvSpPr>
          <p:nvPr>
            <p:ph type="title"/>
          </p:nvPr>
        </p:nvSpPr>
        <p:spPr>
          <a:xfrm>
            <a:off x="913776" y="618517"/>
            <a:ext cx="10017928" cy="850687"/>
          </a:xfrm>
        </p:spPr>
        <p:txBody>
          <a:bodyPr/>
          <a:lstStyle/>
          <a:p>
            <a:r>
              <a:rPr lang="en-IN" dirty="0"/>
              <a:t>Parts of ulcer </a:t>
            </a:r>
          </a:p>
        </p:txBody>
      </p:sp>
      <p:sp>
        <p:nvSpPr>
          <p:cNvPr id="3" name="Content Placeholder 2">
            <a:extLst>
              <a:ext uri="{FF2B5EF4-FFF2-40B4-BE49-F238E27FC236}">
                <a16:creationId xmlns:a16="http://schemas.microsoft.com/office/drawing/2014/main" id="{30E5F911-8F9D-AF1D-8392-79C339917B09}"/>
              </a:ext>
            </a:extLst>
          </p:cNvPr>
          <p:cNvSpPr>
            <a:spLocks noGrp="1"/>
          </p:cNvSpPr>
          <p:nvPr>
            <p:ph sz="quarter" idx="13"/>
          </p:nvPr>
        </p:nvSpPr>
        <p:spPr>
          <a:xfrm>
            <a:off x="913774" y="1469204"/>
            <a:ext cx="10364450" cy="4602823"/>
          </a:xfrm>
        </p:spPr>
        <p:txBody>
          <a:bodyPr>
            <a:normAutofit/>
          </a:bodyPr>
          <a:lstStyle/>
          <a:p>
            <a:r>
              <a:rPr lang="en-IN" sz="4800" dirty="0"/>
              <a:t>Margin            </a:t>
            </a:r>
          </a:p>
          <a:p>
            <a:r>
              <a:rPr lang="en-IN" sz="4800" dirty="0"/>
              <a:t>Edge </a:t>
            </a:r>
          </a:p>
          <a:p>
            <a:r>
              <a:rPr lang="en-IN" sz="4800" dirty="0"/>
              <a:t>Floor </a:t>
            </a:r>
          </a:p>
          <a:p>
            <a:r>
              <a:rPr lang="en-IN" sz="4800" dirty="0"/>
              <a:t>Base </a:t>
            </a:r>
          </a:p>
        </p:txBody>
      </p:sp>
      <p:pic>
        <p:nvPicPr>
          <p:cNvPr id="4" name="Picture 2" descr="palpation of ulcer | PPTX">
            <a:extLst>
              <a:ext uri="{FF2B5EF4-FFF2-40B4-BE49-F238E27FC236}">
                <a16:creationId xmlns:a16="http://schemas.microsoft.com/office/drawing/2014/main" id="{07B0F2A4-F05D-062C-FCBC-438AF4267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3109" y="1561673"/>
            <a:ext cx="5414482" cy="4485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223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BFE11-490C-42D1-C170-702BBF4BF5FC}"/>
              </a:ext>
            </a:extLst>
          </p:cNvPr>
          <p:cNvSpPr>
            <a:spLocks noGrp="1"/>
          </p:cNvSpPr>
          <p:nvPr>
            <p:ph type="title"/>
          </p:nvPr>
        </p:nvSpPr>
        <p:spPr>
          <a:xfrm>
            <a:off x="913775" y="618518"/>
            <a:ext cx="10364451" cy="984252"/>
          </a:xfrm>
        </p:spPr>
        <p:txBody>
          <a:bodyPr>
            <a:normAutofit/>
          </a:bodyPr>
          <a:lstStyle/>
          <a:p>
            <a:r>
              <a:rPr lang="en-IN" sz="4400" dirty="0">
                <a:latin typeface="Berlin Sans FB Demi" panose="020E0802020502020306" pitchFamily="34" charset="0"/>
              </a:rPr>
              <a:t>PARTS OF AN ULCER </a:t>
            </a:r>
          </a:p>
        </p:txBody>
      </p:sp>
      <p:sp>
        <p:nvSpPr>
          <p:cNvPr id="3" name="Content Placeholder 2">
            <a:extLst>
              <a:ext uri="{FF2B5EF4-FFF2-40B4-BE49-F238E27FC236}">
                <a16:creationId xmlns:a16="http://schemas.microsoft.com/office/drawing/2014/main" id="{D49D4E55-0F5E-B594-B586-9B7EA13F644C}"/>
              </a:ext>
            </a:extLst>
          </p:cNvPr>
          <p:cNvSpPr>
            <a:spLocks noGrp="1"/>
          </p:cNvSpPr>
          <p:nvPr>
            <p:ph sz="quarter" idx="13"/>
          </p:nvPr>
        </p:nvSpPr>
        <p:spPr>
          <a:xfrm>
            <a:off x="913774" y="1756882"/>
            <a:ext cx="10363826" cy="4034318"/>
          </a:xfrm>
        </p:spPr>
        <p:txBody>
          <a:bodyPr>
            <a:normAutofit lnSpcReduction="10000"/>
          </a:bodyPr>
          <a:lstStyle/>
          <a:p>
            <a:pPr marL="457200" indent="-457200" algn="just">
              <a:buFont typeface="+mj-lt"/>
              <a:buAutoNum type="alphaLcPeriod"/>
            </a:pPr>
            <a:r>
              <a:rPr lang="en-IN" sz="2400" b="1" u="sng" dirty="0">
                <a:solidFill>
                  <a:srgbClr val="FF0000"/>
                </a:solidFill>
              </a:rPr>
              <a:t>MARGIN</a:t>
            </a:r>
            <a:r>
              <a:rPr lang="en-IN" dirty="0">
                <a:solidFill>
                  <a:srgbClr val="FF0000"/>
                </a:solidFill>
              </a:rPr>
              <a:t> :- </a:t>
            </a:r>
            <a:r>
              <a:rPr lang="en-IN" dirty="0"/>
              <a:t>THE LINE WHERE ULCER MEETS THE NORMAL SURROUNDING SKIN . IT MAY BE REGULAR OR IRREGULAR . IT MAY ALSO BE ROUNDED OR OVAL .</a:t>
            </a:r>
          </a:p>
          <a:p>
            <a:pPr marL="457200" indent="-457200" algn="just">
              <a:buFont typeface="+mj-lt"/>
              <a:buAutoNum type="alphaLcPeriod"/>
            </a:pPr>
            <a:r>
              <a:rPr lang="en-IN" sz="2400" b="1" u="sng" dirty="0">
                <a:solidFill>
                  <a:srgbClr val="FF0000"/>
                </a:solidFill>
              </a:rPr>
              <a:t>EDGE</a:t>
            </a:r>
            <a:r>
              <a:rPr lang="en-IN" dirty="0">
                <a:solidFill>
                  <a:srgbClr val="FF0000"/>
                </a:solidFill>
              </a:rPr>
              <a:t> :-  </a:t>
            </a:r>
            <a:r>
              <a:rPr lang="en-IN" dirty="0"/>
              <a:t>THE TISSUE BETWEEN MARGIN AND FLOOR  OF ULCER . IT REFLECTS PATHOLOGICAL NATURE OF THE ULCER </a:t>
            </a:r>
          </a:p>
          <a:p>
            <a:pPr marL="0" indent="0" algn="just">
              <a:buNone/>
            </a:pPr>
            <a:r>
              <a:rPr lang="en-IN" dirty="0"/>
              <a:t>       </a:t>
            </a:r>
            <a:r>
              <a:rPr lang="en-IN" u="sng" dirty="0"/>
              <a:t>TYPES OF EDGES :- </a:t>
            </a:r>
          </a:p>
          <a:p>
            <a:pPr marL="0" indent="0" algn="just">
              <a:buNone/>
            </a:pPr>
            <a:r>
              <a:rPr lang="en-IN" dirty="0"/>
              <a:t>        1. </a:t>
            </a:r>
            <a:r>
              <a:rPr lang="en-IN" b="1" dirty="0"/>
              <a:t>SLOPING EDGE </a:t>
            </a:r>
            <a:r>
              <a:rPr lang="en-IN" dirty="0"/>
              <a:t>:- THE ULCER IS SHALLOW AND IT IS SEEN IN A HEALING ULCER .</a:t>
            </a:r>
          </a:p>
          <a:p>
            <a:pPr marL="0" indent="0" algn="just">
              <a:buNone/>
            </a:pPr>
            <a:r>
              <a:rPr lang="en-IN" dirty="0"/>
              <a:t>                               ITS INNER PART IS RED BECAUSE OF RED , HEALTHY GRANULATION TISSUE</a:t>
            </a:r>
          </a:p>
          <a:p>
            <a:pPr marL="0" indent="0" algn="just">
              <a:buNone/>
            </a:pPr>
            <a:r>
              <a:rPr lang="en-IN" dirty="0"/>
              <a:t>                               ITS OUTER PART IS WHITE DUE TO FIBROUS TISSUE .</a:t>
            </a:r>
          </a:p>
          <a:p>
            <a:pPr marL="0" indent="0" algn="just">
              <a:buNone/>
            </a:pPr>
            <a:r>
              <a:rPr lang="en-IN" dirty="0"/>
              <a:t>                               ITS MIDDLE PART IS BLUE DUE TO EPITHELIAL PROLIFERATION .  </a:t>
            </a:r>
          </a:p>
        </p:txBody>
      </p:sp>
    </p:spTree>
    <p:extLst>
      <p:ext uri="{BB962C8B-B14F-4D97-AF65-F5344CB8AC3E}">
        <p14:creationId xmlns:p14="http://schemas.microsoft.com/office/powerpoint/2010/main" val="173993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6185A-44A0-40C4-8370-5EC65A7027E9}"/>
              </a:ext>
            </a:extLst>
          </p:cNvPr>
          <p:cNvSpPr>
            <a:spLocks noGrp="1"/>
          </p:cNvSpPr>
          <p:nvPr>
            <p:ph sz="quarter" idx="13"/>
          </p:nvPr>
        </p:nvSpPr>
        <p:spPr>
          <a:xfrm>
            <a:off x="913774" y="873303"/>
            <a:ext cx="10363826" cy="5198723"/>
          </a:xfrm>
        </p:spPr>
        <p:txBody>
          <a:bodyPr>
            <a:normAutofit fontScale="92500" lnSpcReduction="10000"/>
          </a:bodyPr>
          <a:lstStyle/>
          <a:p>
            <a:pPr algn="ctr"/>
            <a:r>
              <a:rPr lang="en-IN" dirty="0"/>
              <a:t>2. </a:t>
            </a:r>
            <a:r>
              <a:rPr lang="en-IN" b="1" dirty="0"/>
              <a:t>UNDERMINED EDGE </a:t>
            </a:r>
            <a:r>
              <a:rPr lang="en-IN" dirty="0"/>
              <a:t>:- WHEN INFECTION IS AFFECTING THE SUBCUTANEOUS TISSUE MORE                THAN THE SKIN THE EDGE BECOMES UNDERMINED </a:t>
            </a:r>
          </a:p>
          <a:p>
            <a:pPr marL="0" indent="0">
              <a:buNone/>
            </a:pPr>
            <a:r>
              <a:rPr lang="en-IN" dirty="0"/>
              <a:t>                      EXAMPLES -   </a:t>
            </a:r>
            <a:r>
              <a:rPr lang="en-IN" b="1" dirty="0">
                <a:solidFill>
                  <a:schemeClr val="accent2">
                    <a:lumMod val="50000"/>
                  </a:schemeClr>
                </a:solidFill>
              </a:rPr>
              <a:t>TUBERCULOUS Ulcer</a:t>
            </a:r>
          </a:p>
          <a:p>
            <a:pPr marL="0" indent="0">
              <a:buNone/>
            </a:pPr>
            <a:r>
              <a:rPr lang="en-IN" dirty="0"/>
              <a:t>    3</a:t>
            </a:r>
            <a:r>
              <a:rPr lang="en-IN" b="1" dirty="0"/>
              <a:t>.  PUNCHED OUT EDGE </a:t>
            </a:r>
            <a:r>
              <a:rPr lang="en-IN" dirty="0"/>
              <a:t>:-  IT RESULTS FROM RAPID DEATH AND LOOSE OF WHOLE  </a:t>
            </a:r>
          </a:p>
          <a:p>
            <a:pPr marL="0" indent="0">
              <a:buNone/>
            </a:pPr>
            <a:r>
              <a:rPr lang="en-IN" dirty="0"/>
              <a:t>                                              THICKNESS OF THE SKIN WITH MINIMAL ATTEMPT OF HEALING </a:t>
            </a:r>
          </a:p>
          <a:p>
            <a:pPr marL="0" indent="0">
              <a:buNone/>
            </a:pPr>
            <a:r>
              <a:rPr lang="en-IN" dirty="0"/>
              <a:t>                       EXAMPLES </a:t>
            </a:r>
            <a:r>
              <a:rPr lang="en-IN" b="1" dirty="0">
                <a:solidFill>
                  <a:schemeClr val="accent2">
                    <a:lumMod val="50000"/>
                  </a:schemeClr>
                </a:solidFill>
              </a:rPr>
              <a:t>-   GUMMA IN SYPHILLIS AND NEUROPATHIC ULCER </a:t>
            </a:r>
          </a:p>
          <a:p>
            <a:pPr marL="0" indent="0">
              <a:buNone/>
            </a:pPr>
            <a:r>
              <a:rPr lang="en-IN" dirty="0"/>
              <a:t>    4.  </a:t>
            </a:r>
            <a:r>
              <a:rPr lang="en-IN" b="1" dirty="0"/>
              <a:t>RAISED AND BEADED EDGE </a:t>
            </a:r>
            <a:r>
              <a:rPr lang="en-IN" dirty="0"/>
              <a:t>:-  DEVELOPS WHEN THERE IS SLOW GROWTH OF TISSUE IN THE EDGE OF THE ULCER</a:t>
            </a:r>
          </a:p>
          <a:p>
            <a:pPr marL="0" indent="0">
              <a:buNone/>
            </a:pPr>
            <a:r>
              <a:rPr lang="en-IN" dirty="0"/>
              <a:t>                         EXAMPLES- </a:t>
            </a:r>
            <a:r>
              <a:rPr lang="en-IN" b="1" dirty="0">
                <a:solidFill>
                  <a:schemeClr val="accent2">
                    <a:lumMod val="50000"/>
                  </a:schemeClr>
                </a:solidFill>
              </a:rPr>
              <a:t>BCC (BASAL CELL CARCINOMA)/ RODENT ULCER </a:t>
            </a:r>
          </a:p>
          <a:p>
            <a:pPr marL="0" indent="0">
              <a:buNone/>
            </a:pPr>
            <a:r>
              <a:rPr lang="en-IN" dirty="0"/>
              <a:t>    5. </a:t>
            </a:r>
            <a:r>
              <a:rPr lang="en-IN" b="1" dirty="0"/>
              <a:t>EVERTED EDGES (ROLLED OUT EDGE</a:t>
            </a:r>
            <a:r>
              <a:rPr lang="en-IN" dirty="0"/>
              <a:t>)- DEVELOPS WHEN THE TISSUE IN THE EDGE THE ULCER IS GROWING QUICKLY AND SPILLING OUT OF THE ULCER TO OVERLAP THE NORMAL SKIN </a:t>
            </a:r>
          </a:p>
          <a:p>
            <a:pPr marL="0" indent="0">
              <a:buNone/>
            </a:pPr>
            <a:r>
              <a:rPr lang="en-IN" dirty="0"/>
              <a:t>                       EXAMPLES- </a:t>
            </a:r>
            <a:r>
              <a:rPr lang="en-IN" b="1" dirty="0">
                <a:solidFill>
                  <a:schemeClr val="accent2">
                    <a:lumMod val="50000"/>
                  </a:schemeClr>
                </a:solidFill>
              </a:rPr>
              <a:t>SQUAMOUS CELL CARCINOMA ( MALIGNANT ULCER )     </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4199131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0A6396-8FF9-162F-40F1-E3D2A712C35C}"/>
              </a:ext>
            </a:extLst>
          </p:cNvPr>
          <p:cNvSpPr>
            <a:spLocks noGrp="1"/>
          </p:cNvSpPr>
          <p:nvPr>
            <p:ph sz="quarter" idx="13"/>
          </p:nvPr>
        </p:nvSpPr>
        <p:spPr>
          <a:xfrm>
            <a:off x="913774" y="760288"/>
            <a:ext cx="10363826" cy="5030911"/>
          </a:xfrm>
        </p:spPr>
        <p:txBody>
          <a:bodyPr/>
          <a:lstStyle/>
          <a:p>
            <a:pPr algn="just"/>
            <a:r>
              <a:rPr lang="en-IN" dirty="0"/>
              <a:t>C. </a:t>
            </a:r>
            <a:r>
              <a:rPr lang="en-IN" sz="2800" b="1" dirty="0"/>
              <a:t>FLOOR</a:t>
            </a:r>
            <a:r>
              <a:rPr lang="en-IN" sz="2800" dirty="0">
                <a:solidFill>
                  <a:srgbClr val="FF0000"/>
                </a:solidFill>
              </a:rPr>
              <a:t> :- IT IS EXPOSED PART OF ULCER WHICH IS SEEN </a:t>
            </a:r>
          </a:p>
          <a:p>
            <a:pPr marL="0" indent="0" algn="just">
              <a:buNone/>
            </a:pPr>
            <a:r>
              <a:rPr lang="en-IN" sz="2800" dirty="0">
                <a:solidFill>
                  <a:srgbClr val="FF0000"/>
                </a:solidFill>
              </a:rPr>
              <a:t>                     IT CONTAINS GRANULATION TISSUE ( HEALTHY OR UNHEALTHY )</a:t>
            </a:r>
          </a:p>
          <a:p>
            <a:pPr marL="0" indent="0" algn="just">
              <a:buNone/>
            </a:pPr>
            <a:r>
              <a:rPr lang="en-IN" sz="2800" dirty="0">
                <a:solidFill>
                  <a:srgbClr val="FF0000"/>
                </a:solidFill>
              </a:rPr>
              <a:t>                    DISCHARGE MAY BE SEEN IN DIFFERENT TYPE OF ULCER </a:t>
            </a:r>
          </a:p>
          <a:p>
            <a:pPr marL="0" indent="0" algn="just">
              <a:buNone/>
            </a:pPr>
            <a:r>
              <a:rPr lang="en-IN" sz="2800" dirty="0">
                <a:solidFill>
                  <a:srgbClr val="FF0000"/>
                </a:solidFill>
              </a:rPr>
              <a:t>                     EXAMPLE :-  HEALING ULCER SHOW SCANTY , SEROUS DISCHARGE                                   </a:t>
            </a:r>
            <a:endParaRPr lang="en-IN" sz="2800" dirty="0"/>
          </a:p>
          <a:p>
            <a:pPr marL="0" indent="0" algn="just">
              <a:buNone/>
            </a:pPr>
            <a:r>
              <a:rPr lang="en-IN" sz="2800" dirty="0"/>
              <a:t>    D. </a:t>
            </a:r>
            <a:r>
              <a:rPr lang="en-IN" sz="2800" b="1" dirty="0"/>
              <a:t>BASE</a:t>
            </a:r>
            <a:r>
              <a:rPr lang="en-IN" sz="2800" dirty="0">
                <a:solidFill>
                  <a:srgbClr val="FF0000"/>
                </a:solidFill>
              </a:rPr>
              <a:t> </a:t>
            </a:r>
            <a:r>
              <a:rPr lang="en-IN" sz="2800" dirty="0"/>
              <a:t>:-</a:t>
            </a:r>
            <a:r>
              <a:rPr lang="en-IN" sz="2800" dirty="0">
                <a:solidFill>
                  <a:srgbClr val="FF0000"/>
                </a:solidFill>
              </a:rPr>
              <a:t>  </a:t>
            </a:r>
            <a:r>
              <a:rPr lang="en-IN" sz="2800" dirty="0"/>
              <a:t>BASE IS THE ONE ON WHICH ULCER RESTS . IT MAY BE BONE OR SOFT TISSUE .</a:t>
            </a:r>
          </a:p>
          <a:p>
            <a:endParaRPr lang="en-IN" dirty="0"/>
          </a:p>
        </p:txBody>
      </p:sp>
    </p:spTree>
    <p:extLst>
      <p:ext uri="{BB962C8B-B14F-4D97-AF65-F5344CB8AC3E}">
        <p14:creationId xmlns:p14="http://schemas.microsoft.com/office/powerpoint/2010/main" val="1705234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Types of ulcerations - MEDizzy">
            <a:extLst>
              <a:ext uri="{FF2B5EF4-FFF2-40B4-BE49-F238E27FC236}">
                <a16:creationId xmlns:a16="http://schemas.microsoft.com/office/drawing/2014/main" id="{F06FA0B4-B940-A2CE-BB7B-1BBC019B3E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5679" y="0"/>
            <a:ext cx="782064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2578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aypeeDigital | eBook Reader">
            <a:extLst>
              <a:ext uri="{FF2B5EF4-FFF2-40B4-BE49-F238E27FC236}">
                <a16:creationId xmlns:a16="http://schemas.microsoft.com/office/drawing/2014/main" id="{B8427EDB-6F75-ECFD-B219-551705170EED}"/>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 y="-23384"/>
            <a:ext cx="12192000" cy="6881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352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59B2CFB-309D-74A3-5B74-9D6B97D86560}"/>
              </a:ext>
            </a:extLst>
          </p:cNvPr>
          <p:cNvGraphicFramePr>
            <a:graphicFrameLocks noGrp="1"/>
          </p:cNvGraphicFramePr>
          <p:nvPr>
            <p:ph sz="quarter" idx="13"/>
            <p:extLst>
              <p:ext uri="{D42A27DB-BD31-4B8C-83A1-F6EECF244321}">
                <p14:modId xmlns:p14="http://schemas.microsoft.com/office/powerpoint/2010/main" val="3670602405"/>
              </p:ext>
            </p:extLst>
          </p:nvPr>
        </p:nvGraphicFramePr>
        <p:xfrm>
          <a:off x="0" y="0"/>
          <a:ext cx="12192000" cy="69037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439272475"/>
                    </a:ext>
                  </a:extLst>
                </a:gridCol>
                <a:gridCol w="2032000">
                  <a:extLst>
                    <a:ext uri="{9D8B030D-6E8A-4147-A177-3AD203B41FA5}">
                      <a16:colId xmlns:a16="http://schemas.microsoft.com/office/drawing/2014/main" val="2881953477"/>
                    </a:ext>
                  </a:extLst>
                </a:gridCol>
                <a:gridCol w="2032000">
                  <a:extLst>
                    <a:ext uri="{9D8B030D-6E8A-4147-A177-3AD203B41FA5}">
                      <a16:colId xmlns:a16="http://schemas.microsoft.com/office/drawing/2014/main" val="852897704"/>
                    </a:ext>
                  </a:extLst>
                </a:gridCol>
                <a:gridCol w="2032000">
                  <a:extLst>
                    <a:ext uri="{9D8B030D-6E8A-4147-A177-3AD203B41FA5}">
                      <a16:colId xmlns:a16="http://schemas.microsoft.com/office/drawing/2014/main" val="1547638609"/>
                    </a:ext>
                  </a:extLst>
                </a:gridCol>
                <a:gridCol w="2032000">
                  <a:extLst>
                    <a:ext uri="{9D8B030D-6E8A-4147-A177-3AD203B41FA5}">
                      <a16:colId xmlns:a16="http://schemas.microsoft.com/office/drawing/2014/main" val="2514918533"/>
                    </a:ext>
                  </a:extLst>
                </a:gridCol>
                <a:gridCol w="2032000">
                  <a:extLst>
                    <a:ext uri="{9D8B030D-6E8A-4147-A177-3AD203B41FA5}">
                      <a16:colId xmlns:a16="http://schemas.microsoft.com/office/drawing/2014/main" val="3298081191"/>
                    </a:ext>
                  </a:extLst>
                </a:gridCol>
              </a:tblGrid>
              <a:tr h="1143000">
                <a:tc>
                  <a:txBody>
                    <a:bodyPr/>
                    <a:lstStyle/>
                    <a:p>
                      <a:r>
                        <a:rPr lang="en-IN" dirty="0"/>
                        <a:t>FEATURES </a:t>
                      </a:r>
                    </a:p>
                  </a:txBody>
                  <a:tcPr/>
                </a:tc>
                <a:tc>
                  <a:txBody>
                    <a:bodyPr/>
                    <a:lstStyle/>
                    <a:p>
                      <a:r>
                        <a:rPr lang="en-IN" dirty="0"/>
                        <a:t>VENOUS ULCER</a:t>
                      </a:r>
                    </a:p>
                  </a:txBody>
                  <a:tcPr/>
                </a:tc>
                <a:tc>
                  <a:txBody>
                    <a:bodyPr/>
                    <a:lstStyle/>
                    <a:p>
                      <a:r>
                        <a:rPr lang="en-IN" dirty="0"/>
                        <a:t>ARTERIAL ULCER </a:t>
                      </a:r>
                    </a:p>
                  </a:txBody>
                  <a:tcPr/>
                </a:tc>
                <a:tc>
                  <a:txBody>
                    <a:bodyPr/>
                    <a:lstStyle/>
                    <a:p>
                      <a:r>
                        <a:rPr lang="en-IN" dirty="0"/>
                        <a:t>NEUROTROPHIC ULCER </a:t>
                      </a:r>
                    </a:p>
                  </a:txBody>
                  <a:tcPr/>
                </a:tc>
                <a:tc>
                  <a:txBody>
                    <a:bodyPr/>
                    <a:lstStyle/>
                    <a:p>
                      <a:r>
                        <a:rPr lang="en-IN" dirty="0"/>
                        <a:t>TRAUMATIC ULCER </a:t>
                      </a:r>
                    </a:p>
                  </a:txBody>
                  <a:tcPr/>
                </a:tc>
                <a:tc>
                  <a:txBody>
                    <a:bodyPr/>
                    <a:lstStyle/>
                    <a:p>
                      <a:r>
                        <a:rPr lang="en-IN" dirty="0"/>
                        <a:t>MALIGNANT ULCER </a:t>
                      </a:r>
                    </a:p>
                  </a:txBody>
                  <a:tcPr/>
                </a:tc>
                <a:extLst>
                  <a:ext uri="{0D108BD9-81ED-4DB2-BD59-A6C34878D82A}">
                    <a16:rowId xmlns:a16="http://schemas.microsoft.com/office/drawing/2014/main" val="1359014891"/>
                  </a:ext>
                </a:extLst>
              </a:tr>
              <a:tr h="1143000">
                <a:tc>
                  <a:txBody>
                    <a:bodyPr/>
                    <a:lstStyle/>
                    <a:p>
                      <a:r>
                        <a:rPr lang="en-IN" dirty="0"/>
                        <a:t>1. SITE </a:t>
                      </a:r>
                    </a:p>
                  </a:txBody>
                  <a:tcPr/>
                </a:tc>
                <a:tc>
                  <a:txBody>
                    <a:bodyPr/>
                    <a:lstStyle/>
                    <a:p>
                      <a:r>
                        <a:rPr lang="en-IN" dirty="0"/>
                        <a:t>GAITER AREA  70%</a:t>
                      </a:r>
                    </a:p>
                    <a:p>
                      <a:r>
                        <a:rPr lang="en-IN" dirty="0"/>
                        <a:t>LATERAL 20%</a:t>
                      </a:r>
                    </a:p>
                    <a:p>
                      <a:r>
                        <a:rPr lang="en-IN" dirty="0"/>
                        <a:t>CIRCUMFERENTIAL 10%</a:t>
                      </a:r>
                    </a:p>
                  </a:txBody>
                  <a:tcPr/>
                </a:tc>
                <a:tc>
                  <a:txBody>
                    <a:bodyPr/>
                    <a:lstStyle/>
                    <a:p>
                      <a:r>
                        <a:rPr lang="en-IN" dirty="0"/>
                        <a:t>MALEOLI , HEEL OR METATARSAL </a:t>
                      </a:r>
                    </a:p>
                  </a:txBody>
                  <a:tcPr/>
                </a:tc>
                <a:tc>
                  <a:txBody>
                    <a:bodyPr/>
                    <a:lstStyle/>
                    <a:p>
                      <a:r>
                        <a:rPr lang="en-IN" dirty="0"/>
                        <a:t>PRESSURE AREA LIKE HEEL , SACRUM , GREATER TROCHANTER </a:t>
                      </a:r>
                    </a:p>
                  </a:txBody>
                  <a:tcPr/>
                </a:tc>
                <a:tc>
                  <a:txBody>
                    <a:bodyPr/>
                    <a:lstStyle/>
                    <a:p>
                      <a:r>
                        <a:rPr lang="en-IN" dirty="0"/>
                        <a:t>SITE OF TRAUMA </a:t>
                      </a:r>
                    </a:p>
                  </a:txBody>
                  <a:tcPr/>
                </a:tc>
                <a:tc>
                  <a:txBody>
                    <a:bodyPr/>
                    <a:lstStyle/>
                    <a:p>
                      <a:r>
                        <a:rPr lang="en-IN" dirty="0"/>
                        <a:t>FACE , LIPS OR TONGUE </a:t>
                      </a:r>
                    </a:p>
                  </a:txBody>
                  <a:tcPr/>
                </a:tc>
                <a:extLst>
                  <a:ext uri="{0D108BD9-81ED-4DB2-BD59-A6C34878D82A}">
                    <a16:rowId xmlns:a16="http://schemas.microsoft.com/office/drawing/2014/main" val="3467791477"/>
                  </a:ext>
                </a:extLst>
              </a:tr>
              <a:tr h="1143000">
                <a:tc>
                  <a:txBody>
                    <a:bodyPr/>
                    <a:lstStyle/>
                    <a:p>
                      <a:r>
                        <a:rPr lang="en-IN" dirty="0"/>
                        <a:t>2. SIZE OR SHAPE </a:t>
                      </a:r>
                    </a:p>
                  </a:txBody>
                  <a:tcPr/>
                </a:tc>
                <a:tc>
                  <a:txBody>
                    <a:bodyPr/>
                    <a:lstStyle/>
                    <a:p>
                      <a:r>
                        <a:rPr lang="en-IN" dirty="0"/>
                        <a:t>LARGE , SHALLOW , VERTICALLY OVAL </a:t>
                      </a:r>
                    </a:p>
                  </a:txBody>
                  <a:tcPr/>
                </a:tc>
                <a:tc>
                  <a:txBody>
                    <a:bodyPr/>
                    <a:lstStyle/>
                    <a:p>
                      <a:r>
                        <a:rPr lang="en-IN" dirty="0"/>
                        <a:t>SMALL , DEEP </a:t>
                      </a:r>
                    </a:p>
                  </a:txBody>
                  <a:tcPr/>
                </a:tc>
                <a:tc>
                  <a:txBody>
                    <a:bodyPr/>
                    <a:lstStyle/>
                    <a:p>
                      <a:r>
                        <a:rPr lang="en-IN" dirty="0"/>
                        <a:t>VARIABLE </a:t>
                      </a:r>
                    </a:p>
                  </a:txBody>
                  <a:tcPr/>
                </a:tc>
                <a:tc>
                  <a:txBody>
                    <a:bodyPr/>
                    <a:lstStyle/>
                    <a:p>
                      <a:r>
                        <a:rPr lang="en-IN" dirty="0"/>
                        <a:t>VARIABLE </a:t>
                      </a:r>
                    </a:p>
                  </a:txBody>
                  <a:tcPr/>
                </a:tc>
                <a:tc>
                  <a:txBody>
                    <a:bodyPr/>
                    <a:lstStyle/>
                    <a:p>
                      <a:r>
                        <a:rPr lang="en-IN" dirty="0"/>
                        <a:t>VARIABLE </a:t>
                      </a:r>
                    </a:p>
                  </a:txBody>
                  <a:tcPr/>
                </a:tc>
                <a:extLst>
                  <a:ext uri="{0D108BD9-81ED-4DB2-BD59-A6C34878D82A}">
                    <a16:rowId xmlns:a16="http://schemas.microsoft.com/office/drawing/2014/main" val="2696108883"/>
                  </a:ext>
                </a:extLst>
              </a:tr>
              <a:tr h="1143000">
                <a:tc>
                  <a:txBody>
                    <a:bodyPr/>
                    <a:lstStyle/>
                    <a:p>
                      <a:r>
                        <a:rPr lang="en-IN" dirty="0"/>
                        <a:t>3. MARGIN </a:t>
                      </a:r>
                    </a:p>
                  </a:txBody>
                  <a:tcPr/>
                </a:tc>
                <a:tc>
                  <a:txBody>
                    <a:bodyPr/>
                    <a:lstStyle/>
                    <a:p>
                      <a:r>
                        <a:rPr lang="en-IN" dirty="0"/>
                        <a:t>IRREGULAR </a:t>
                      </a:r>
                    </a:p>
                  </a:txBody>
                  <a:tcPr/>
                </a:tc>
                <a:tc>
                  <a:txBody>
                    <a:bodyPr/>
                    <a:lstStyle/>
                    <a:p>
                      <a:r>
                        <a:rPr lang="en-IN" dirty="0"/>
                        <a:t>REGULAR </a:t>
                      </a:r>
                    </a:p>
                  </a:txBody>
                  <a:tcPr/>
                </a:tc>
                <a:tc>
                  <a:txBody>
                    <a:bodyPr/>
                    <a:lstStyle/>
                    <a:p>
                      <a:r>
                        <a:rPr lang="en-IN" dirty="0"/>
                        <a:t>REGULAR </a:t>
                      </a:r>
                    </a:p>
                  </a:txBody>
                  <a:tcPr/>
                </a:tc>
                <a:tc>
                  <a:txBody>
                    <a:bodyPr/>
                    <a:lstStyle/>
                    <a:p>
                      <a:r>
                        <a:rPr lang="en-IN" dirty="0"/>
                        <a:t>          -</a:t>
                      </a:r>
                    </a:p>
                  </a:txBody>
                  <a:tcPr/>
                </a:tc>
                <a:tc>
                  <a:txBody>
                    <a:bodyPr/>
                    <a:lstStyle/>
                    <a:p>
                      <a:r>
                        <a:rPr lang="en-IN" dirty="0"/>
                        <a:t>             -</a:t>
                      </a:r>
                    </a:p>
                  </a:txBody>
                  <a:tcPr/>
                </a:tc>
                <a:extLst>
                  <a:ext uri="{0D108BD9-81ED-4DB2-BD59-A6C34878D82A}">
                    <a16:rowId xmlns:a16="http://schemas.microsoft.com/office/drawing/2014/main" val="3290847075"/>
                  </a:ext>
                </a:extLst>
              </a:tr>
              <a:tr h="1143000">
                <a:tc>
                  <a:txBody>
                    <a:bodyPr/>
                    <a:lstStyle/>
                    <a:p>
                      <a:r>
                        <a:rPr lang="en-IN" dirty="0"/>
                        <a:t>4. EDGE </a:t>
                      </a:r>
                    </a:p>
                  </a:txBody>
                  <a:tcPr/>
                </a:tc>
                <a:tc>
                  <a:txBody>
                    <a:bodyPr/>
                    <a:lstStyle/>
                    <a:p>
                      <a:r>
                        <a:rPr lang="en-IN" dirty="0"/>
                        <a:t>SLOPING EDGE </a:t>
                      </a:r>
                    </a:p>
                  </a:txBody>
                  <a:tcPr/>
                </a:tc>
                <a:tc>
                  <a:txBody>
                    <a:bodyPr/>
                    <a:lstStyle/>
                    <a:p>
                      <a:r>
                        <a:rPr lang="en-IN" dirty="0"/>
                        <a:t>PUNCHED OUT </a:t>
                      </a:r>
                    </a:p>
                  </a:txBody>
                  <a:tcPr/>
                </a:tc>
                <a:tc>
                  <a:txBody>
                    <a:bodyPr/>
                    <a:lstStyle/>
                    <a:p>
                      <a:r>
                        <a:rPr lang="en-IN" dirty="0"/>
                        <a:t>PUNCHED OUT </a:t>
                      </a:r>
                    </a:p>
                  </a:txBody>
                  <a:tcPr/>
                </a:tc>
                <a:tc>
                  <a:txBody>
                    <a:bodyPr/>
                    <a:lstStyle/>
                    <a:p>
                      <a:r>
                        <a:rPr lang="en-IN" dirty="0"/>
                        <a:t>SLOPING EDGE </a:t>
                      </a:r>
                    </a:p>
                  </a:txBody>
                  <a:tcPr/>
                </a:tc>
                <a:tc>
                  <a:txBody>
                    <a:bodyPr/>
                    <a:lstStyle/>
                    <a:p>
                      <a:r>
                        <a:rPr lang="en-IN" dirty="0"/>
                        <a:t>EVERTED EDGE </a:t>
                      </a:r>
                    </a:p>
                  </a:txBody>
                  <a:tcPr/>
                </a:tc>
                <a:extLst>
                  <a:ext uri="{0D108BD9-81ED-4DB2-BD59-A6C34878D82A}">
                    <a16:rowId xmlns:a16="http://schemas.microsoft.com/office/drawing/2014/main" val="2925287513"/>
                  </a:ext>
                </a:extLst>
              </a:tr>
              <a:tr h="1143000">
                <a:tc>
                  <a:txBody>
                    <a:bodyPr/>
                    <a:lstStyle/>
                    <a:p>
                      <a:r>
                        <a:rPr lang="en-IN" dirty="0"/>
                        <a:t>5. FLOOR </a:t>
                      </a:r>
                    </a:p>
                  </a:txBody>
                  <a:tcPr/>
                </a:tc>
                <a:tc>
                  <a:txBody>
                    <a:bodyPr/>
                    <a:lstStyle/>
                    <a:p>
                      <a:r>
                        <a:rPr lang="en-IN" dirty="0"/>
                        <a:t>GRANULATION </a:t>
                      </a:r>
                    </a:p>
                  </a:txBody>
                  <a:tcPr/>
                </a:tc>
                <a:tc>
                  <a:txBody>
                    <a:bodyPr/>
                    <a:lstStyle/>
                    <a:p>
                      <a:r>
                        <a:rPr lang="en-IN" dirty="0"/>
                        <a:t>SLOUGH OR NECROTIC </a:t>
                      </a:r>
                    </a:p>
                  </a:txBody>
                  <a:tcPr/>
                </a:tc>
                <a:tc>
                  <a:txBody>
                    <a:bodyPr/>
                    <a:lstStyle/>
                    <a:p>
                      <a:r>
                        <a:rPr lang="en-IN" dirty="0"/>
                        <a:t>SLOUGH </a:t>
                      </a:r>
                    </a:p>
                  </a:txBody>
                  <a:tcPr/>
                </a:tc>
                <a:tc>
                  <a:txBody>
                    <a:bodyPr/>
                    <a:lstStyle/>
                    <a:p>
                      <a:r>
                        <a:rPr lang="en-IN" dirty="0"/>
                        <a:t>VARIABLE </a:t>
                      </a:r>
                    </a:p>
                  </a:txBody>
                  <a:tcPr/>
                </a:tc>
                <a:tc>
                  <a:txBody>
                    <a:bodyPr/>
                    <a:lstStyle/>
                    <a:p>
                      <a:r>
                        <a:rPr lang="en-IN" dirty="0"/>
                        <a:t>NECROTIC TISSUE </a:t>
                      </a:r>
                    </a:p>
                  </a:txBody>
                  <a:tcPr/>
                </a:tc>
                <a:extLst>
                  <a:ext uri="{0D108BD9-81ED-4DB2-BD59-A6C34878D82A}">
                    <a16:rowId xmlns:a16="http://schemas.microsoft.com/office/drawing/2014/main" val="4175236538"/>
                  </a:ext>
                </a:extLst>
              </a:tr>
            </a:tbl>
          </a:graphicData>
        </a:graphic>
      </p:graphicFrame>
    </p:spTree>
    <p:extLst>
      <p:ext uri="{BB962C8B-B14F-4D97-AF65-F5344CB8AC3E}">
        <p14:creationId xmlns:p14="http://schemas.microsoft.com/office/powerpoint/2010/main" val="3442891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04078BD-AE01-288B-8CFC-D56AF8EDD7C8}"/>
              </a:ext>
            </a:extLst>
          </p:cNvPr>
          <p:cNvGraphicFramePr>
            <a:graphicFrameLocks noGrp="1"/>
          </p:cNvGraphicFramePr>
          <p:nvPr>
            <p:ph sz="quarter" idx="13"/>
            <p:extLst>
              <p:ext uri="{D42A27DB-BD31-4B8C-83A1-F6EECF244321}">
                <p14:modId xmlns:p14="http://schemas.microsoft.com/office/powerpoint/2010/main" val="3828876744"/>
              </p:ext>
            </p:extLst>
          </p:nvPr>
        </p:nvGraphicFramePr>
        <p:xfrm>
          <a:off x="1" y="-482886"/>
          <a:ext cx="12192002" cy="7340886"/>
        </p:xfrm>
        <a:graphic>
          <a:graphicData uri="http://schemas.openxmlformats.org/drawingml/2006/table">
            <a:tbl>
              <a:tblPr firstRow="1" bandRow="1">
                <a:tableStyleId>{5C22544A-7EE6-4342-B048-85BDC9FD1C3A}</a:tableStyleId>
              </a:tblPr>
              <a:tblGrid>
                <a:gridCol w="1992157">
                  <a:extLst>
                    <a:ext uri="{9D8B030D-6E8A-4147-A177-3AD203B41FA5}">
                      <a16:colId xmlns:a16="http://schemas.microsoft.com/office/drawing/2014/main" val="2874685863"/>
                    </a:ext>
                  </a:extLst>
                </a:gridCol>
                <a:gridCol w="2039969">
                  <a:extLst>
                    <a:ext uri="{9D8B030D-6E8A-4147-A177-3AD203B41FA5}">
                      <a16:colId xmlns:a16="http://schemas.microsoft.com/office/drawing/2014/main" val="3071226591"/>
                    </a:ext>
                  </a:extLst>
                </a:gridCol>
                <a:gridCol w="2039969">
                  <a:extLst>
                    <a:ext uri="{9D8B030D-6E8A-4147-A177-3AD203B41FA5}">
                      <a16:colId xmlns:a16="http://schemas.microsoft.com/office/drawing/2014/main" val="1733538371"/>
                    </a:ext>
                  </a:extLst>
                </a:gridCol>
                <a:gridCol w="2039969">
                  <a:extLst>
                    <a:ext uri="{9D8B030D-6E8A-4147-A177-3AD203B41FA5}">
                      <a16:colId xmlns:a16="http://schemas.microsoft.com/office/drawing/2014/main" val="3961783185"/>
                    </a:ext>
                  </a:extLst>
                </a:gridCol>
                <a:gridCol w="2039969">
                  <a:extLst>
                    <a:ext uri="{9D8B030D-6E8A-4147-A177-3AD203B41FA5}">
                      <a16:colId xmlns:a16="http://schemas.microsoft.com/office/drawing/2014/main" val="462574609"/>
                    </a:ext>
                  </a:extLst>
                </a:gridCol>
                <a:gridCol w="2039969">
                  <a:extLst>
                    <a:ext uri="{9D8B030D-6E8A-4147-A177-3AD203B41FA5}">
                      <a16:colId xmlns:a16="http://schemas.microsoft.com/office/drawing/2014/main" val="1381943862"/>
                    </a:ext>
                  </a:extLst>
                </a:gridCol>
              </a:tblGrid>
              <a:tr h="1223481">
                <a:tc>
                  <a:txBody>
                    <a:bodyPr/>
                    <a:lstStyle/>
                    <a:p>
                      <a:r>
                        <a:rPr lang="en-IN" dirty="0"/>
                        <a:t>FEATURES </a:t>
                      </a:r>
                    </a:p>
                  </a:txBody>
                  <a:tcPr/>
                </a:tc>
                <a:tc>
                  <a:txBody>
                    <a:bodyPr/>
                    <a:lstStyle/>
                    <a:p>
                      <a:r>
                        <a:rPr lang="en-IN" dirty="0"/>
                        <a:t>VENOUS ULCER </a:t>
                      </a:r>
                    </a:p>
                  </a:txBody>
                  <a:tcPr/>
                </a:tc>
                <a:tc>
                  <a:txBody>
                    <a:bodyPr/>
                    <a:lstStyle/>
                    <a:p>
                      <a:r>
                        <a:rPr lang="en-IN" dirty="0"/>
                        <a:t>ARTERIAL ULCER </a:t>
                      </a:r>
                    </a:p>
                  </a:txBody>
                  <a:tcPr/>
                </a:tc>
                <a:tc>
                  <a:txBody>
                    <a:bodyPr/>
                    <a:lstStyle/>
                    <a:p>
                      <a:r>
                        <a:rPr lang="en-IN" dirty="0"/>
                        <a:t>NEUROTROPHIC ULCER </a:t>
                      </a:r>
                    </a:p>
                  </a:txBody>
                  <a:tcPr/>
                </a:tc>
                <a:tc>
                  <a:txBody>
                    <a:bodyPr/>
                    <a:lstStyle/>
                    <a:p>
                      <a:r>
                        <a:rPr lang="en-IN" dirty="0"/>
                        <a:t>TRAUMATIC ULCER </a:t>
                      </a:r>
                    </a:p>
                  </a:txBody>
                  <a:tcPr/>
                </a:tc>
                <a:tc>
                  <a:txBody>
                    <a:bodyPr/>
                    <a:lstStyle/>
                    <a:p>
                      <a:r>
                        <a:rPr lang="en-IN" dirty="0"/>
                        <a:t>MALIGNANT ULCER</a:t>
                      </a:r>
                    </a:p>
                  </a:txBody>
                  <a:tcPr/>
                </a:tc>
                <a:extLst>
                  <a:ext uri="{0D108BD9-81ED-4DB2-BD59-A6C34878D82A}">
                    <a16:rowId xmlns:a16="http://schemas.microsoft.com/office/drawing/2014/main" val="4212763775"/>
                  </a:ext>
                </a:extLst>
              </a:tr>
              <a:tr h="1223481">
                <a:tc>
                  <a:txBody>
                    <a:bodyPr/>
                    <a:lstStyle/>
                    <a:p>
                      <a:r>
                        <a:rPr lang="en-IN" dirty="0"/>
                        <a:t>6.  BASE </a:t>
                      </a:r>
                    </a:p>
                  </a:txBody>
                  <a:tcPr/>
                </a:tc>
                <a:tc>
                  <a:txBody>
                    <a:bodyPr/>
                    <a:lstStyle/>
                    <a:p>
                      <a:r>
                        <a:rPr lang="en-IN" dirty="0"/>
                        <a:t>FIX OR NO INDURATION </a:t>
                      </a:r>
                    </a:p>
                  </a:txBody>
                  <a:tcPr/>
                </a:tc>
                <a:tc>
                  <a:txBody>
                    <a:bodyPr/>
                    <a:lstStyle/>
                    <a:p>
                      <a:r>
                        <a:rPr lang="en-IN" dirty="0"/>
                        <a:t>NO </a:t>
                      </a:r>
                    </a:p>
                  </a:txBody>
                  <a:tcPr/>
                </a:tc>
                <a:tc>
                  <a:txBody>
                    <a:bodyPr/>
                    <a:lstStyle/>
                    <a:p>
                      <a:r>
                        <a:rPr lang="en-IN" dirty="0"/>
                        <a:t>NO </a:t>
                      </a:r>
                    </a:p>
                  </a:txBody>
                  <a:tcPr/>
                </a:tc>
                <a:tc>
                  <a:txBody>
                    <a:bodyPr/>
                    <a:lstStyle/>
                    <a:p>
                      <a:r>
                        <a:rPr lang="en-IN" dirty="0"/>
                        <a:t>NO </a:t>
                      </a:r>
                    </a:p>
                  </a:txBody>
                  <a:tcPr/>
                </a:tc>
                <a:tc>
                  <a:txBody>
                    <a:bodyPr/>
                    <a:lstStyle/>
                    <a:p>
                      <a:r>
                        <a:rPr lang="en-IN" dirty="0"/>
                        <a:t>INDURATED OF BASE AND SURROUNDING TISSUE </a:t>
                      </a:r>
                    </a:p>
                  </a:txBody>
                  <a:tcPr/>
                </a:tc>
                <a:extLst>
                  <a:ext uri="{0D108BD9-81ED-4DB2-BD59-A6C34878D82A}">
                    <a16:rowId xmlns:a16="http://schemas.microsoft.com/office/drawing/2014/main" val="3764509416"/>
                  </a:ext>
                </a:extLst>
              </a:tr>
              <a:tr h="1223481">
                <a:tc>
                  <a:txBody>
                    <a:bodyPr/>
                    <a:lstStyle/>
                    <a:p>
                      <a:r>
                        <a:rPr lang="en-IN" dirty="0"/>
                        <a:t>7.  DEPTH </a:t>
                      </a:r>
                    </a:p>
                  </a:txBody>
                  <a:tcPr/>
                </a:tc>
                <a:tc>
                  <a:txBody>
                    <a:bodyPr/>
                    <a:lstStyle/>
                    <a:p>
                      <a:r>
                        <a:rPr lang="en-IN" dirty="0"/>
                        <a:t>SHALLOW </a:t>
                      </a:r>
                    </a:p>
                  </a:txBody>
                  <a:tcPr/>
                </a:tc>
                <a:tc>
                  <a:txBody>
                    <a:bodyPr/>
                    <a:lstStyle/>
                    <a:p>
                      <a:r>
                        <a:rPr lang="en-IN" dirty="0"/>
                        <a:t>DEEP </a:t>
                      </a:r>
                    </a:p>
                  </a:txBody>
                  <a:tcPr/>
                </a:tc>
                <a:tc>
                  <a:txBody>
                    <a:bodyPr/>
                    <a:lstStyle/>
                    <a:p>
                      <a:r>
                        <a:rPr lang="en-IN" dirty="0"/>
                        <a:t>DEEP UP TO BONE </a:t>
                      </a:r>
                    </a:p>
                  </a:txBody>
                  <a:tcPr/>
                </a:tc>
                <a:tc>
                  <a:txBody>
                    <a:bodyPr/>
                    <a:lstStyle/>
                    <a:p>
                      <a:r>
                        <a:rPr lang="en-IN" dirty="0"/>
                        <a:t>VARIABLE </a:t>
                      </a:r>
                    </a:p>
                  </a:txBody>
                  <a:tcPr/>
                </a:tc>
                <a:tc>
                  <a:txBody>
                    <a:bodyPr/>
                    <a:lstStyle/>
                    <a:p>
                      <a:r>
                        <a:rPr lang="en-IN" dirty="0"/>
                        <a:t>SHALLOW </a:t>
                      </a:r>
                    </a:p>
                  </a:txBody>
                  <a:tcPr/>
                </a:tc>
                <a:extLst>
                  <a:ext uri="{0D108BD9-81ED-4DB2-BD59-A6C34878D82A}">
                    <a16:rowId xmlns:a16="http://schemas.microsoft.com/office/drawing/2014/main" val="1540011995"/>
                  </a:ext>
                </a:extLst>
              </a:tr>
              <a:tr h="1223481">
                <a:tc>
                  <a:txBody>
                    <a:bodyPr/>
                    <a:lstStyle/>
                    <a:p>
                      <a:r>
                        <a:rPr lang="en-IN" dirty="0"/>
                        <a:t>8.  LYMPH NODE  </a:t>
                      </a:r>
                    </a:p>
                  </a:txBody>
                  <a:tcPr/>
                </a:tc>
                <a:tc>
                  <a:txBody>
                    <a:bodyPr/>
                    <a:lstStyle/>
                    <a:p>
                      <a:r>
                        <a:rPr lang="en-IN" dirty="0"/>
                        <a:t>ABSENT </a:t>
                      </a:r>
                    </a:p>
                  </a:txBody>
                  <a:tcPr/>
                </a:tc>
                <a:tc>
                  <a:txBody>
                    <a:bodyPr/>
                    <a:lstStyle/>
                    <a:p>
                      <a:r>
                        <a:rPr lang="en-IN" dirty="0"/>
                        <a:t>ABSENT</a:t>
                      </a:r>
                    </a:p>
                  </a:txBody>
                  <a:tcPr/>
                </a:tc>
                <a:tc>
                  <a:txBody>
                    <a:bodyPr/>
                    <a:lstStyle/>
                    <a:p>
                      <a:r>
                        <a:rPr lang="en-IN" dirty="0"/>
                        <a:t>ABSENT</a:t>
                      </a:r>
                    </a:p>
                  </a:txBody>
                  <a:tcPr/>
                </a:tc>
                <a:tc>
                  <a:txBody>
                    <a:bodyPr/>
                    <a:lstStyle/>
                    <a:p>
                      <a:r>
                        <a:rPr lang="en-IN" dirty="0"/>
                        <a:t>ABSENT</a:t>
                      </a:r>
                    </a:p>
                  </a:txBody>
                  <a:tcPr/>
                </a:tc>
                <a:tc>
                  <a:txBody>
                    <a:bodyPr/>
                    <a:lstStyle/>
                    <a:p>
                      <a:r>
                        <a:rPr lang="en-IN" dirty="0"/>
                        <a:t>PRESENT EXCEPT BCC</a:t>
                      </a:r>
                    </a:p>
                  </a:txBody>
                  <a:tcPr/>
                </a:tc>
                <a:extLst>
                  <a:ext uri="{0D108BD9-81ED-4DB2-BD59-A6C34878D82A}">
                    <a16:rowId xmlns:a16="http://schemas.microsoft.com/office/drawing/2014/main" val="861118207"/>
                  </a:ext>
                </a:extLst>
              </a:tr>
              <a:tr h="1223481">
                <a:tc>
                  <a:txBody>
                    <a:bodyPr/>
                    <a:lstStyle/>
                    <a:p>
                      <a:r>
                        <a:rPr lang="en-IN" dirty="0"/>
                        <a:t>9.  TENDER </a:t>
                      </a:r>
                    </a:p>
                  </a:txBody>
                  <a:tcPr/>
                </a:tc>
                <a:tc>
                  <a:txBody>
                    <a:bodyPr/>
                    <a:lstStyle/>
                    <a:p>
                      <a:r>
                        <a:rPr lang="en-IN" dirty="0"/>
                        <a:t>PAINLESS</a:t>
                      </a:r>
                    </a:p>
                  </a:txBody>
                  <a:tcPr/>
                </a:tc>
                <a:tc>
                  <a:txBody>
                    <a:bodyPr/>
                    <a:lstStyle/>
                    <a:p>
                      <a:r>
                        <a:rPr lang="en-IN" dirty="0"/>
                        <a:t>PAINFUL </a:t>
                      </a:r>
                    </a:p>
                  </a:txBody>
                  <a:tcPr/>
                </a:tc>
                <a:tc>
                  <a:txBody>
                    <a:bodyPr/>
                    <a:lstStyle/>
                    <a:p>
                      <a:r>
                        <a:rPr lang="en-IN" dirty="0"/>
                        <a:t>PAINLESS</a:t>
                      </a:r>
                    </a:p>
                  </a:txBody>
                  <a:tcPr/>
                </a:tc>
                <a:tc>
                  <a:txBody>
                    <a:bodyPr/>
                    <a:lstStyle/>
                    <a:p>
                      <a:r>
                        <a:rPr lang="en-IN" dirty="0"/>
                        <a:t>PAINFUL </a:t>
                      </a:r>
                    </a:p>
                  </a:txBody>
                  <a:tcPr/>
                </a:tc>
                <a:tc>
                  <a:txBody>
                    <a:bodyPr/>
                    <a:lstStyle/>
                    <a:p>
                      <a:r>
                        <a:rPr lang="en-IN" dirty="0"/>
                        <a:t>PAINFUL </a:t>
                      </a:r>
                    </a:p>
                  </a:txBody>
                  <a:tcPr/>
                </a:tc>
                <a:extLst>
                  <a:ext uri="{0D108BD9-81ED-4DB2-BD59-A6C34878D82A}">
                    <a16:rowId xmlns:a16="http://schemas.microsoft.com/office/drawing/2014/main" val="1159722041"/>
                  </a:ext>
                </a:extLst>
              </a:tr>
              <a:tr h="1223481">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tc>
                  <a:txBody>
                    <a:bodyPr/>
                    <a:lstStyle/>
                    <a:p>
                      <a:endParaRPr lang="en-IN" dirty="0"/>
                    </a:p>
                  </a:txBody>
                  <a:tcPr/>
                </a:tc>
                <a:extLst>
                  <a:ext uri="{0D108BD9-81ED-4DB2-BD59-A6C34878D82A}">
                    <a16:rowId xmlns:a16="http://schemas.microsoft.com/office/drawing/2014/main" val="1698169104"/>
                  </a:ext>
                </a:extLst>
              </a:tr>
            </a:tbl>
          </a:graphicData>
        </a:graphic>
      </p:graphicFrame>
    </p:spTree>
    <p:extLst>
      <p:ext uri="{BB962C8B-B14F-4D97-AF65-F5344CB8AC3E}">
        <p14:creationId xmlns:p14="http://schemas.microsoft.com/office/powerpoint/2010/main" val="289982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C544-DB89-C0D2-8B6A-381FD5FA90DE}"/>
              </a:ext>
            </a:extLst>
          </p:cNvPr>
          <p:cNvSpPr>
            <a:spLocks noGrp="1"/>
          </p:cNvSpPr>
          <p:nvPr>
            <p:ph type="title"/>
          </p:nvPr>
        </p:nvSpPr>
        <p:spPr>
          <a:xfrm>
            <a:off x="913775" y="618517"/>
            <a:ext cx="10059025" cy="676027"/>
          </a:xfrm>
        </p:spPr>
        <p:txBody>
          <a:bodyPr>
            <a:normAutofit/>
          </a:bodyPr>
          <a:lstStyle/>
          <a:p>
            <a:r>
              <a:rPr lang="en-IN" sz="4000" u="sng" dirty="0">
                <a:latin typeface="Arial Rounded MT Bold" panose="020F0704030504030204" pitchFamily="34" charset="0"/>
              </a:rPr>
              <a:t>EXAMINATION OF ULCER </a:t>
            </a:r>
          </a:p>
        </p:txBody>
      </p:sp>
      <p:sp>
        <p:nvSpPr>
          <p:cNvPr id="3" name="Content Placeholder 2">
            <a:extLst>
              <a:ext uri="{FF2B5EF4-FFF2-40B4-BE49-F238E27FC236}">
                <a16:creationId xmlns:a16="http://schemas.microsoft.com/office/drawing/2014/main" id="{6E12C8AB-74AC-5FA5-1FC1-49015163B6CF}"/>
              </a:ext>
            </a:extLst>
          </p:cNvPr>
          <p:cNvSpPr>
            <a:spLocks noGrp="1"/>
          </p:cNvSpPr>
          <p:nvPr>
            <p:ph sz="quarter" idx="13"/>
          </p:nvPr>
        </p:nvSpPr>
        <p:spPr>
          <a:xfrm>
            <a:off x="913774" y="1294544"/>
            <a:ext cx="10363826" cy="4767209"/>
          </a:xfrm>
        </p:spPr>
        <p:txBody>
          <a:bodyPr>
            <a:normAutofit fontScale="92500" lnSpcReduction="20000"/>
          </a:bodyPr>
          <a:lstStyle/>
          <a:p>
            <a:r>
              <a:rPr lang="en-IN" b="1" dirty="0"/>
              <a:t>GENERAL PHYSICAL EXAMINATION </a:t>
            </a:r>
            <a:r>
              <a:rPr lang="en-IN" dirty="0"/>
              <a:t>:- </a:t>
            </a:r>
          </a:p>
          <a:p>
            <a:pPr>
              <a:buFont typeface="Wingdings" panose="05000000000000000000" pitchFamily="2" charset="2"/>
              <a:buChar char="q"/>
            </a:pPr>
            <a:r>
              <a:rPr lang="en-IN" dirty="0"/>
              <a:t> </a:t>
            </a:r>
            <a:r>
              <a:rPr lang="en-IN" b="1" dirty="0"/>
              <a:t>VITAL SIGN </a:t>
            </a:r>
            <a:r>
              <a:rPr lang="en-IN" dirty="0"/>
              <a:t>:- </a:t>
            </a:r>
          </a:p>
          <a:p>
            <a:pPr marL="0" indent="0">
              <a:buNone/>
            </a:pPr>
            <a:r>
              <a:rPr lang="en-IN" dirty="0"/>
              <a:t>.  Heart rate </a:t>
            </a:r>
          </a:p>
          <a:p>
            <a:pPr marL="0" indent="0">
              <a:buNone/>
            </a:pPr>
            <a:r>
              <a:rPr lang="en-IN" dirty="0"/>
              <a:t>. Respiratory rate </a:t>
            </a:r>
          </a:p>
          <a:p>
            <a:pPr marL="0" indent="0">
              <a:buNone/>
            </a:pPr>
            <a:r>
              <a:rPr lang="en-IN" dirty="0"/>
              <a:t>.  TEMPERATURE :-  FOR SEPSIS OR SYSTEMIC INFECTION </a:t>
            </a:r>
          </a:p>
          <a:p>
            <a:pPr marL="0" indent="0">
              <a:buNone/>
            </a:pPr>
            <a:r>
              <a:rPr lang="en-IN" dirty="0"/>
              <a:t>.   BLOOD PRESSURE :-  HYPOTENSION MAY INDICATE SEPSIS OR POOR PERFUSION </a:t>
            </a:r>
          </a:p>
          <a:p>
            <a:pPr marL="0" indent="0">
              <a:buNone/>
            </a:pPr>
            <a:endParaRPr lang="en-IN" dirty="0"/>
          </a:p>
          <a:p>
            <a:pPr>
              <a:buFont typeface="Wingdings" panose="05000000000000000000" pitchFamily="2" charset="2"/>
              <a:buChar char="q"/>
            </a:pPr>
            <a:r>
              <a:rPr lang="en-IN" dirty="0"/>
              <a:t>  </a:t>
            </a:r>
            <a:r>
              <a:rPr lang="en-IN" b="1" dirty="0"/>
              <a:t>GENERAL APPEARANCE </a:t>
            </a:r>
            <a:r>
              <a:rPr lang="en-IN" dirty="0"/>
              <a:t>:- </a:t>
            </a:r>
          </a:p>
          <a:p>
            <a:pPr marL="0" indent="0">
              <a:buNone/>
            </a:pPr>
            <a:r>
              <a:rPr lang="en-IN" dirty="0"/>
              <a:t>.    SIGNS OF CHRONIC ILLNESS OR MALNUTRITION </a:t>
            </a:r>
          </a:p>
          <a:p>
            <a:pPr marL="0" indent="0">
              <a:buNone/>
            </a:pPr>
            <a:r>
              <a:rPr lang="en-IN" dirty="0"/>
              <a:t>.     OBESITY </a:t>
            </a:r>
          </a:p>
          <a:p>
            <a:pPr>
              <a:buFont typeface="Wingdings" panose="05000000000000000000" pitchFamily="2" charset="2"/>
              <a:buChar char="q"/>
            </a:pPr>
            <a:r>
              <a:rPr lang="en-IN" dirty="0"/>
              <a:t> </a:t>
            </a:r>
            <a:r>
              <a:rPr lang="en-IN" b="1" dirty="0"/>
              <a:t>PALLOR OR CYANOSIS </a:t>
            </a:r>
            <a:r>
              <a:rPr lang="en-IN" dirty="0"/>
              <a:t>:-  </a:t>
            </a:r>
          </a:p>
          <a:p>
            <a:pPr>
              <a:buFont typeface="Wingdings" panose="05000000000000000000" pitchFamily="2" charset="2"/>
              <a:buChar char="q"/>
            </a:pPr>
            <a:endParaRPr lang="en-IN" dirty="0"/>
          </a:p>
          <a:p>
            <a:pPr marL="0" indent="0">
              <a:buNone/>
            </a:pPr>
            <a:endParaRPr lang="en-IN" dirty="0"/>
          </a:p>
        </p:txBody>
      </p:sp>
    </p:spTree>
    <p:extLst>
      <p:ext uri="{BB962C8B-B14F-4D97-AF65-F5344CB8AC3E}">
        <p14:creationId xmlns:p14="http://schemas.microsoft.com/office/powerpoint/2010/main" val="177943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E7FC80-56BE-E1F8-A109-4D5F2BE138AF}"/>
              </a:ext>
            </a:extLst>
          </p:cNvPr>
          <p:cNvSpPr>
            <a:spLocks noGrp="1"/>
          </p:cNvSpPr>
          <p:nvPr>
            <p:ph sz="quarter" idx="13"/>
          </p:nvPr>
        </p:nvSpPr>
        <p:spPr>
          <a:xfrm>
            <a:off x="913774" y="893852"/>
            <a:ext cx="10363826" cy="5178175"/>
          </a:xfrm>
        </p:spPr>
        <p:txBody>
          <a:bodyPr/>
          <a:lstStyle/>
          <a:p>
            <a:pPr algn="just"/>
            <a:r>
              <a:rPr lang="en-IN" sz="2400" dirty="0"/>
              <a:t>MAY INDICATE ANAEMIA OR POOR PERFUSION – MAY INDICATE ULCER FORMATION AT PERIPHERY  .</a:t>
            </a:r>
          </a:p>
          <a:p>
            <a:pPr algn="just">
              <a:buFont typeface="Wingdings" panose="05000000000000000000" pitchFamily="2" charset="2"/>
              <a:buChar char="q"/>
            </a:pPr>
            <a:r>
              <a:rPr lang="en-IN" sz="2400" dirty="0"/>
              <a:t> SIGNS OF SYSTEMIC DISEASE :- </a:t>
            </a:r>
          </a:p>
          <a:p>
            <a:pPr marL="0" indent="0" algn="just">
              <a:buNone/>
            </a:pPr>
            <a:r>
              <a:rPr lang="en-IN" sz="2400" dirty="0"/>
              <a:t>.    JAUNDICE ( LIVER DISEASE ) </a:t>
            </a:r>
          </a:p>
          <a:p>
            <a:pPr marL="0" indent="0" algn="just">
              <a:buNone/>
            </a:pPr>
            <a:r>
              <a:rPr lang="en-IN" sz="2400" dirty="0"/>
              <a:t>.     CLUBBING ( CHRONIC HYPOXIA , SYSTEMIC DISEASE )</a:t>
            </a:r>
          </a:p>
          <a:p>
            <a:pPr marL="0" indent="0" algn="just">
              <a:buNone/>
            </a:pPr>
            <a:r>
              <a:rPr lang="en-IN" sz="2400" dirty="0"/>
              <a:t>.     EDEMA ( VENOUS INSUFFIENCY , HEART FAILURE , RENAL DISEASE )</a:t>
            </a:r>
          </a:p>
          <a:p>
            <a:pPr marL="0" indent="0" algn="just">
              <a:buNone/>
            </a:pPr>
            <a:r>
              <a:rPr lang="en-IN" sz="2400" dirty="0"/>
              <a:t>.     LYMPHADENOPATHY – MAY INDICATE INFECTION OR MALIGNANCY </a:t>
            </a:r>
          </a:p>
          <a:p>
            <a:pPr marL="0" indent="0">
              <a:buNone/>
            </a:pPr>
            <a:endParaRPr lang="en-IN" dirty="0"/>
          </a:p>
          <a:p>
            <a:endParaRPr lang="en-IN" dirty="0"/>
          </a:p>
        </p:txBody>
      </p:sp>
    </p:spTree>
    <p:extLst>
      <p:ext uri="{BB962C8B-B14F-4D97-AF65-F5344CB8AC3E}">
        <p14:creationId xmlns:p14="http://schemas.microsoft.com/office/powerpoint/2010/main" val="3410062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F4A7-B4D3-BCD0-C781-08EAAD98449D}"/>
              </a:ext>
            </a:extLst>
          </p:cNvPr>
          <p:cNvSpPr>
            <a:spLocks noGrp="1"/>
          </p:cNvSpPr>
          <p:nvPr>
            <p:ph type="title"/>
          </p:nvPr>
        </p:nvSpPr>
        <p:spPr>
          <a:xfrm>
            <a:off x="913775" y="618517"/>
            <a:ext cx="10116777" cy="603891"/>
          </a:xfrm>
        </p:spPr>
        <p:txBody>
          <a:bodyPr>
            <a:noAutofit/>
          </a:bodyPr>
          <a:lstStyle/>
          <a:p>
            <a:r>
              <a:rPr lang="en-IN" sz="5400" b="1" u="sng" dirty="0">
                <a:latin typeface="Bahnschrift Condensed" panose="020B0502040204020203" pitchFamily="34" charset="0"/>
              </a:rPr>
              <a:t>inspection </a:t>
            </a:r>
          </a:p>
        </p:txBody>
      </p:sp>
      <p:sp>
        <p:nvSpPr>
          <p:cNvPr id="3" name="Content Placeholder 2">
            <a:extLst>
              <a:ext uri="{FF2B5EF4-FFF2-40B4-BE49-F238E27FC236}">
                <a16:creationId xmlns:a16="http://schemas.microsoft.com/office/drawing/2014/main" id="{C2B9F199-DA7B-C08F-91E2-343E7B01F8EF}"/>
              </a:ext>
            </a:extLst>
          </p:cNvPr>
          <p:cNvSpPr>
            <a:spLocks noGrp="1"/>
          </p:cNvSpPr>
          <p:nvPr>
            <p:ph sz="quarter" idx="13"/>
          </p:nvPr>
        </p:nvSpPr>
        <p:spPr>
          <a:xfrm>
            <a:off x="913774" y="1337912"/>
            <a:ext cx="10363826" cy="4716379"/>
          </a:xfrm>
        </p:spPr>
        <p:txBody>
          <a:bodyPr/>
          <a:lstStyle/>
          <a:p>
            <a:r>
              <a:rPr lang="en-IN" dirty="0"/>
              <a:t>Size and shape</a:t>
            </a:r>
          </a:p>
          <a:p>
            <a:r>
              <a:rPr lang="en-IN" dirty="0"/>
              <a:t>Position  </a:t>
            </a:r>
          </a:p>
          <a:p>
            <a:r>
              <a:rPr lang="en-IN" dirty="0"/>
              <a:t>Margin of ulcer </a:t>
            </a:r>
          </a:p>
          <a:p>
            <a:r>
              <a:rPr lang="en-IN" dirty="0"/>
              <a:t>Edges and types of edges </a:t>
            </a:r>
          </a:p>
          <a:p>
            <a:r>
              <a:rPr lang="en-IN" dirty="0"/>
              <a:t> raised ulcer </a:t>
            </a:r>
          </a:p>
          <a:p>
            <a:r>
              <a:rPr lang="en-IN" dirty="0"/>
              <a:t>Floor of the ulcer </a:t>
            </a:r>
          </a:p>
          <a:p>
            <a:r>
              <a:rPr lang="en-IN" dirty="0"/>
              <a:t> slough </a:t>
            </a:r>
          </a:p>
          <a:p>
            <a:r>
              <a:rPr lang="en-IN" dirty="0"/>
              <a:t>Surrounding skin / area </a:t>
            </a:r>
          </a:p>
        </p:txBody>
      </p:sp>
    </p:spTree>
    <p:extLst>
      <p:ext uri="{BB962C8B-B14F-4D97-AF65-F5344CB8AC3E}">
        <p14:creationId xmlns:p14="http://schemas.microsoft.com/office/powerpoint/2010/main" val="1604863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2CF70-8FDB-C024-395A-46851583B6DF}"/>
              </a:ext>
            </a:extLst>
          </p:cNvPr>
          <p:cNvSpPr>
            <a:spLocks noGrp="1"/>
          </p:cNvSpPr>
          <p:nvPr>
            <p:ph type="title"/>
          </p:nvPr>
        </p:nvSpPr>
        <p:spPr>
          <a:xfrm>
            <a:off x="913775" y="618518"/>
            <a:ext cx="10161767" cy="973976"/>
          </a:xfrm>
        </p:spPr>
        <p:txBody>
          <a:bodyPr>
            <a:normAutofit/>
          </a:bodyPr>
          <a:lstStyle/>
          <a:p>
            <a:r>
              <a:rPr lang="en-IN" sz="4400" u="sng" dirty="0">
                <a:latin typeface="Broadway" panose="04040905080B02020502" pitchFamily="82" charset="0"/>
              </a:rPr>
              <a:t>Local EXAMINATION </a:t>
            </a:r>
          </a:p>
        </p:txBody>
      </p:sp>
      <p:sp>
        <p:nvSpPr>
          <p:cNvPr id="3" name="Content Placeholder 2">
            <a:extLst>
              <a:ext uri="{FF2B5EF4-FFF2-40B4-BE49-F238E27FC236}">
                <a16:creationId xmlns:a16="http://schemas.microsoft.com/office/drawing/2014/main" id="{DB64EAAA-3A20-7272-948A-34FCF7460BF2}"/>
              </a:ext>
            </a:extLst>
          </p:cNvPr>
          <p:cNvSpPr>
            <a:spLocks noGrp="1"/>
          </p:cNvSpPr>
          <p:nvPr>
            <p:ph sz="quarter" idx="13"/>
          </p:nvPr>
        </p:nvSpPr>
        <p:spPr>
          <a:xfrm>
            <a:off x="913774" y="1458930"/>
            <a:ext cx="10363826" cy="4613097"/>
          </a:xfrm>
        </p:spPr>
        <p:txBody>
          <a:bodyPr>
            <a:normAutofit fontScale="32500" lnSpcReduction="20000"/>
          </a:bodyPr>
          <a:lstStyle/>
          <a:p>
            <a:r>
              <a:rPr lang="en-IN" sz="6200" b="1" u="sng" dirty="0"/>
              <a:t>INSPECTION :- </a:t>
            </a:r>
          </a:p>
          <a:p>
            <a:pPr algn="just">
              <a:buFont typeface="Courier New" panose="02070309020205020404" pitchFamily="49" charset="0"/>
              <a:buChar char="o"/>
            </a:pPr>
            <a:r>
              <a:rPr lang="en-IN" sz="2500" dirty="0"/>
              <a:t> </a:t>
            </a:r>
            <a:r>
              <a:rPr lang="en-IN" sz="4300" b="1" dirty="0"/>
              <a:t>SIZE / SHAPE </a:t>
            </a:r>
            <a:r>
              <a:rPr lang="en-IN" sz="4300" dirty="0"/>
              <a:t>– MEASURE THE SIZE OF ULCER IN CENTIMETERS . </a:t>
            </a:r>
          </a:p>
          <a:p>
            <a:pPr marL="0" indent="0" algn="just">
              <a:buNone/>
            </a:pPr>
            <a:r>
              <a:rPr lang="en-IN" sz="4300" dirty="0"/>
              <a:t>                            IN CASE OF 2 DIMENSION ULCER MEASURE WITH MEASURING TAPE . </a:t>
            </a:r>
          </a:p>
          <a:p>
            <a:pPr marL="0" indent="0" algn="just">
              <a:buNone/>
            </a:pPr>
            <a:endParaRPr lang="en-IN" sz="4300" dirty="0"/>
          </a:p>
          <a:p>
            <a:pPr algn="just">
              <a:buFont typeface="Courier New" panose="02070309020205020404" pitchFamily="49" charset="0"/>
              <a:buChar char="o"/>
            </a:pPr>
            <a:r>
              <a:rPr lang="en-IN" sz="4300" b="1" dirty="0"/>
              <a:t> POSITION </a:t>
            </a:r>
            <a:r>
              <a:rPr lang="en-IN" sz="4300" dirty="0"/>
              <a:t>-   MANY ULCERS HAVE CHARACTERISTIC SITE WHERE THEY OCCUR </a:t>
            </a:r>
          </a:p>
          <a:p>
            <a:pPr marL="0" indent="0" algn="just">
              <a:buNone/>
            </a:pPr>
            <a:r>
              <a:rPr lang="en-IN" sz="4300" b="1" dirty="0"/>
              <a:t>                          </a:t>
            </a:r>
            <a:r>
              <a:rPr lang="en-IN" sz="4300" b="1" u="sng" dirty="0"/>
              <a:t>EXAMPLES</a:t>
            </a:r>
            <a:r>
              <a:rPr lang="en-IN" sz="4300" b="1" dirty="0"/>
              <a:t> :-         </a:t>
            </a:r>
            <a:r>
              <a:rPr lang="en-IN" sz="4300" dirty="0"/>
              <a:t>VARICOSE ULCER – ON MEDIAL ASPECT OF LOWER THIRD OF THE LEG </a:t>
            </a:r>
          </a:p>
          <a:p>
            <a:pPr marL="0" indent="0" algn="just">
              <a:buNone/>
            </a:pPr>
            <a:r>
              <a:rPr lang="en-IN" sz="4300" dirty="0"/>
              <a:t>                                                RODENT ULCER -  UPPER PART OF THE FACE ABOVE A LINE JOINING THE ANGLE OF THE   </a:t>
            </a:r>
          </a:p>
          <a:p>
            <a:pPr marL="0" indent="0" algn="just">
              <a:buNone/>
            </a:pPr>
            <a:r>
              <a:rPr lang="en-IN" sz="4300" dirty="0"/>
              <a:t>                                                                        MOUTH TO THE LOBULE OF EAR . </a:t>
            </a:r>
          </a:p>
          <a:p>
            <a:pPr marL="0" indent="0" algn="just">
              <a:buNone/>
            </a:pPr>
            <a:r>
              <a:rPr lang="en-IN" sz="4300" dirty="0"/>
              <a:t>                                                     TUBERCULOUS ULCER -  ON THE NECK AT SITE OF TUBERCULOUS LYMPHADENOPATHY </a:t>
            </a:r>
          </a:p>
          <a:p>
            <a:pPr marL="0" indent="0" algn="just">
              <a:buNone/>
            </a:pPr>
            <a:r>
              <a:rPr lang="en-IN" sz="4300" dirty="0"/>
              <a:t>                                                     TROPHIC / NERUOPATHIC ULCER – ON WEIGHT BEARING AREA </a:t>
            </a:r>
          </a:p>
          <a:p>
            <a:pPr marL="0" indent="0" algn="just">
              <a:buNone/>
            </a:pPr>
            <a:r>
              <a:rPr lang="en-IN" sz="4300" dirty="0"/>
              <a:t>                                                      ARTERIAL ULCER – OVER THE DORSUM OF FOOT / TOES . </a:t>
            </a:r>
          </a:p>
          <a:p>
            <a:pPr marL="0" indent="0" algn="just">
              <a:buNone/>
            </a:pPr>
            <a:endParaRPr lang="en-IN" sz="4300" dirty="0"/>
          </a:p>
          <a:p>
            <a:pPr algn="just">
              <a:buFont typeface="Courier New" panose="02070309020205020404" pitchFamily="49" charset="0"/>
              <a:buChar char="o"/>
            </a:pPr>
            <a:r>
              <a:rPr lang="en-IN" sz="4300" dirty="0"/>
              <a:t> MARGIN AND EDGE OF ULCER -  MARGIN IS THE BORDER / TRANSISTIONAL ZONE OF SKIN AROUND THE ULCER </a:t>
            </a:r>
          </a:p>
        </p:txBody>
      </p:sp>
    </p:spTree>
    <p:extLst>
      <p:ext uri="{BB962C8B-B14F-4D97-AF65-F5344CB8AC3E}">
        <p14:creationId xmlns:p14="http://schemas.microsoft.com/office/powerpoint/2010/main" val="288895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A25DAC-5820-7C32-0CBF-9B45E646A524}"/>
              </a:ext>
            </a:extLst>
          </p:cNvPr>
          <p:cNvSpPr>
            <a:spLocks noGrp="1"/>
          </p:cNvSpPr>
          <p:nvPr>
            <p:ph sz="quarter" idx="13"/>
          </p:nvPr>
        </p:nvSpPr>
        <p:spPr>
          <a:xfrm>
            <a:off x="913774" y="832207"/>
            <a:ext cx="10363826" cy="5270641"/>
          </a:xfrm>
        </p:spPr>
        <p:txBody>
          <a:bodyPr>
            <a:normAutofit fontScale="77500" lnSpcReduction="20000"/>
          </a:bodyPr>
          <a:lstStyle/>
          <a:p>
            <a:pPr algn="just"/>
            <a:r>
              <a:rPr lang="en-IN" sz="1600" b="1" u="sng" dirty="0">
                <a:solidFill>
                  <a:srgbClr val="FF0000"/>
                </a:solidFill>
              </a:rPr>
              <a:t>MARGIN OF HEALING ULCER </a:t>
            </a:r>
            <a:r>
              <a:rPr lang="en-IN" sz="1600" b="1" dirty="0">
                <a:solidFill>
                  <a:srgbClr val="FF0000"/>
                </a:solidFill>
              </a:rPr>
              <a:t>:-   OUTER – WHITE </a:t>
            </a:r>
          </a:p>
          <a:p>
            <a:pPr marL="0" indent="0" algn="just">
              <a:buNone/>
            </a:pPr>
            <a:r>
              <a:rPr lang="en-IN" sz="1600" b="1" dirty="0">
                <a:solidFill>
                  <a:srgbClr val="FF0000"/>
                </a:solidFill>
              </a:rPr>
              <a:t>                                                        MIDDLE – BLUE </a:t>
            </a:r>
          </a:p>
          <a:p>
            <a:pPr marL="0" indent="0" algn="just">
              <a:buNone/>
            </a:pPr>
            <a:r>
              <a:rPr lang="en-IN" sz="1600" b="1" dirty="0">
                <a:solidFill>
                  <a:srgbClr val="FF0000"/>
                </a:solidFill>
              </a:rPr>
              <a:t>                                                        INNER – RED </a:t>
            </a:r>
          </a:p>
          <a:p>
            <a:pPr marL="0" indent="0" algn="just">
              <a:buNone/>
            </a:pPr>
            <a:endParaRPr lang="en-IN" sz="1600" b="1" dirty="0">
              <a:solidFill>
                <a:srgbClr val="FF0000"/>
              </a:solidFill>
            </a:endParaRPr>
          </a:p>
          <a:p>
            <a:pPr marL="0" indent="0" algn="just">
              <a:buNone/>
            </a:pPr>
            <a:endParaRPr lang="en-IN" sz="1600" b="1" dirty="0">
              <a:solidFill>
                <a:srgbClr val="FF0000"/>
              </a:solidFill>
            </a:endParaRPr>
          </a:p>
          <a:p>
            <a:pPr marL="0" indent="0" algn="just">
              <a:buNone/>
            </a:pPr>
            <a:endParaRPr lang="en-IN" sz="1600" b="1" dirty="0">
              <a:solidFill>
                <a:srgbClr val="FF0000"/>
              </a:solidFill>
            </a:endParaRPr>
          </a:p>
          <a:p>
            <a:pPr marL="0" indent="0" algn="just">
              <a:buNone/>
            </a:pPr>
            <a:endParaRPr lang="en-IN" sz="1600" b="1" dirty="0">
              <a:solidFill>
                <a:srgbClr val="FF0000"/>
              </a:solidFill>
            </a:endParaRPr>
          </a:p>
          <a:p>
            <a:pPr marL="0" indent="0" algn="just">
              <a:buNone/>
            </a:pPr>
            <a:r>
              <a:rPr lang="en-IN" sz="1400" dirty="0"/>
              <a:t>.</a:t>
            </a:r>
          </a:p>
          <a:p>
            <a:pPr marL="0" indent="0" algn="just">
              <a:buNone/>
            </a:pPr>
            <a:endParaRPr lang="en-IN" sz="1400" dirty="0"/>
          </a:p>
          <a:p>
            <a:pPr marL="0" indent="0" algn="just">
              <a:buNone/>
            </a:pPr>
            <a:endParaRPr lang="en-IN" sz="1400" dirty="0"/>
          </a:p>
          <a:p>
            <a:pPr marL="0" indent="0" algn="just">
              <a:buNone/>
            </a:pPr>
            <a:endParaRPr lang="en-IN" sz="1400" dirty="0"/>
          </a:p>
          <a:p>
            <a:pPr marL="0" indent="0" algn="just">
              <a:buNone/>
            </a:pPr>
            <a:endParaRPr lang="en-IN" sz="1400" dirty="0"/>
          </a:p>
          <a:p>
            <a:pPr marL="0" indent="0" algn="just">
              <a:buNone/>
            </a:pPr>
            <a:endParaRPr lang="en-IN" sz="1400" dirty="0"/>
          </a:p>
          <a:p>
            <a:pPr marL="0" indent="0" algn="just">
              <a:buNone/>
            </a:pPr>
            <a:endParaRPr lang="en-IN" sz="1400" dirty="0"/>
          </a:p>
          <a:p>
            <a:pPr marL="0" indent="0" algn="just">
              <a:buNone/>
            </a:pPr>
            <a:endParaRPr lang="en-IN" sz="1400" dirty="0"/>
          </a:p>
          <a:p>
            <a:pPr marL="0" indent="0" algn="just">
              <a:buNone/>
            </a:pPr>
            <a:endParaRPr lang="en-IN" sz="1400" dirty="0"/>
          </a:p>
          <a:p>
            <a:pPr marL="0" indent="0" algn="just">
              <a:buNone/>
            </a:pPr>
            <a:r>
              <a:rPr lang="en-IN" sz="1400" dirty="0"/>
              <a:t> </a:t>
            </a:r>
            <a:endParaRPr lang="en-IN" sz="1600" b="1" dirty="0">
              <a:solidFill>
                <a:srgbClr val="FF0000"/>
              </a:solidFill>
            </a:endParaRPr>
          </a:p>
        </p:txBody>
      </p:sp>
      <p:sp>
        <p:nvSpPr>
          <p:cNvPr id="2" name="AutoShape 2">
            <a:extLst>
              <a:ext uri="{FF2B5EF4-FFF2-40B4-BE49-F238E27FC236}">
                <a16:creationId xmlns:a16="http://schemas.microsoft.com/office/drawing/2014/main" id="{A95606DC-2097-8AA8-4FF1-88CED9656A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4" name="AutoShape 4">
            <a:extLst>
              <a:ext uri="{FF2B5EF4-FFF2-40B4-BE49-F238E27FC236}">
                <a16:creationId xmlns:a16="http://schemas.microsoft.com/office/drawing/2014/main" id="{B2078526-73B5-730D-DC0A-CF807B40EEF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6">
            <a:extLst>
              <a:ext uri="{FF2B5EF4-FFF2-40B4-BE49-F238E27FC236}">
                <a16:creationId xmlns:a16="http://schemas.microsoft.com/office/drawing/2014/main" id="{30FAD898-BA68-E125-1CA5-46DE98436227}"/>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8">
            <a:extLst>
              <a:ext uri="{FF2B5EF4-FFF2-40B4-BE49-F238E27FC236}">
                <a16:creationId xmlns:a16="http://schemas.microsoft.com/office/drawing/2014/main" id="{71D7B380-C227-A875-3574-DFC18910047F}"/>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AutoShape 20">
            <a:extLst>
              <a:ext uri="{FF2B5EF4-FFF2-40B4-BE49-F238E27FC236}">
                <a16:creationId xmlns:a16="http://schemas.microsoft.com/office/drawing/2014/main" id="{28D6E2BB-F1A7-A4B9-003B-63D79C67776F}"/>
              </a:ext>
            </a:extLst>
          </p:cNvPr>
          <p:cNvSpPr>
            <a:spLocks noChangeAspect="1" noChangeArrowheads="1"/>
          </p:cNvSpPr>
          <p:nvPr/>
        </p:nvSpPr>
        <p:spPr bwMode="auto">
          <a:xfrm>
            <a:off x="6553200" y="3886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9" name="Picture 8">
            <a:extLst>
              <a:ext uri="{FF2B5EF4-FFF2-40B4-BE49-F238E27FC236}">
                <a16:creationId xmlns:a16="http://schemas.microsoft.com/office/drawing/2014/main" id="{7D02B19A-18AB-304D-8DED-6D6C4C0D582F}"/>
              </a:ext>
            </a:extLst>
          </p:cNvPr>
          <p:cNvPicPr>
            <a:picLocks noChangeAspect="1"/>
          </p:cNvPicPr>
          <p:nvPr/>
        </p:nvPicPr>
        <p:blipFill>
          <a:blip r:embed="rId2"/>
          <a:stretch>
            <a:fillRect/>
          </a:stretch>
        </p:blipFill>
        <p:spPr>
          <a:xfrm>
            <a:off x="2537575" y="1963817"/>
            <a:ext cx="5637229" cy="3844766"/>
          </a:xfrm>
          <a:prstGeom prst="rect">
            <a:avLst/>
          </a:prstGeom>
        </p:spPr>
      </p:pic>
    </p:spTree>
    <p:extLst>
      <p:ext uri="{BB962C8B-B14F-4D97-AF65-F5344CB8AC3E}">
        <p14:creationId xmlns:p14="http://schemas.microsoft.com/office/powerpoint/2010/main" val="3000490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4428D9-4464-6F0A-A16E-8C081C6FC270}"/>
              </a:ext>
            </a:extLst>
          </p:cNvPr>
          <p:cNvSpPr>
            <a:spLocks noGrp="1"/>
          </p:cNvSpPr>
          <p:nvPr>
            <p:ph sz="quarter" idx="13"/>
          </p:nvPr>
        </p:nvSpPr>
        <p:spPr>
          <a:xfrm>
            <a:off x="913774" y="791110"/>
            <a:ext cx="10363826" cy="5000089"/>
          </a:xfrm>
        </p:spPr>
        <p:txBody>
          <a:bodyPr>
            <a:normAutofit/>
          </a:bodyPr>
          <a:lstStyle/>
          <a:p>
            <a:pPr marL="0" indent="0" algn="just">
              <a:buNone/>
            </a:pPr>
            <a:r>
              <a:rPr lang="en-IN" sz="1400" dirty="0"/>
              <a:t>CHRONIC NON HEALING ULCER SHOWS FIBROSED MARGIN WITH THICKENED WHITE SKIN MARGINS WITH OUTER BLUE LINE OF GROWING EPITHELIUM . </a:t>
            </a:r>
          </a:p>
          <a:p>
            <a:pPr algn="just"/>
            <a:r>
              <a:rPr lang="en-IN" sz="1400" b="1" u="sng" dirty="0"/>
              <a:t>EDGE :-</a:t>
            </a:r>
            <a:r>
              <a:rPr lang="en-IN" sz="1400" b="1" dirty="0"/>
              <a:t>   </a:t>
            </a:r>
            <a:r>
              <a:rPr lang="en-IN" sz="1400" dirty="0"/>
              <a:t>MODE OF UNION BETWEEN THE FLOOR AND THE MARGIN OF ULCER . IT CAN BE INSPECTED AND   PALPATED AS WELL . </a:t>
            </a:r>
          </a:p>
          <a:p>
            <a:pPr marL="342900" indent="-342900" algn="just">
              <a:buFont typeface="+mj-lt"/>
              <a:buAutoNum type="arabicPeriod"/>
            </a:pPr>
            <a:r>
              <a:rPr lang="en-IN" sz="1400" b="1" dirty="0">
                <a:solidFill>
                  <a:srgbClr val="FF0000"/>
                </a:solidFill>
              </a:rPr>
              <a:t> SLOPING EDGE – IN A HEALING ULCER THE HEALTHY GRANULATION TISSUE OVER THE FLOOR IS SLIGHTLY BELOW THE SKIN SURFACE .</a:t>
            </a:r>
          </a:p>
          <a:p>
            <a:pPr marL="342900" indent="-342900" algn="just">
              <a:buFont typeface="+mj-lt"/>
              <a:buAutoNum type="arabicPeriod"/>
            </a:pPr>
            <a:r>
              <a:rPr lang="en-IN" sz="1400" b="1" dirty="0">
                <a:solidFill>
                  <a:srgbClr val="FF0000"/>
                </a:solidFill>
              </a:rPr>
              <a:t>  PUNCHED OUT EDGE – IN </a:t>
            </a:r>
            <a:r>
              <a:rPr lang="en-IN" sz="1400" b="1" dirty="0" err="1">
                <a:solidFill>
                  <a:srgbClr val="FF0000"/>
                </a:solidFill>
              </a:rPr>
              <a:t>neurTrophic</a:t>
            </a:r>
            <a:r>
              <a:rPr lang="en-IN" sz="1400" b="1" dirty="0">
                <a:solidFill>
                  <a:srgbClr val="FF0000"/>
                </a:solidFill>
              </a:rPr>
              <a:t> / arterial ulcer it  BECOMES OVERCHANGED . </a:t>
            </a:r>
          </a:p>
          <a:p>
            <a:pPr marL="342900" indent="-342900" algn="just">
              <a:buFont typeface="+mj-lt"/>
              <a:buAutoNum type="arabicPeriod"/>
            </a:pPr>
            <a:r>
              <a:rPr lang="en-IN" sz="1400" b="1" dirty="0">
                <a:solidFill>
                  <a:srgbClr val="FF0000"/>
                </a:solidFill>
              </a:rPr>
              <a:t>  UNDERMINED EDGE -  IN TUBERCULOUS ULCER SKIN BECOMES OVERCHANGED </a:t>
            </a:r>
          </a:p>
          <a:p>
            <a:pPr marL="342900" indent="-342900" algn="just">
              <a:buFont typeface="+mj-lt"/>
              <a:buAutoNum type="arabicPeriod"/>
            </a:pPr>
            <a:endParaRPr lang="en-IN" sz="1400" b="1" dirty="0">
              <a:solidFill>
                <a:srgbClr val="FF0000"/>
              </a:solidFill>
            </a:endParaRPr>
          </a:p>
          <a:p>
            <a:pPr marL="342900" indent="-342900" algn="just">
              <a:buFont typeface="+mj-lt"/>
              <a:buAutoNum type="arabicPeriod"/>
            </a:pPr>
            <a:endParaRPr lang="en-IN" sz="1400" b="1" dirty="0">
              <a:solidFill>
                <a:srgbClr val="FF0000"/>
              </a:solidFill>
            </a:endParaRPr>
          </a:p>
          <a:p>
            <a:pPr marL="0" indent="0" algn="just">
              <a:buNone/>
            </a:pPr>
            <a:endParaRPr lang="en-IN" sz="1400" b="1" dirty="0">
              <a:solidFill>
                <a:srgbClr val="FF0000"/>
              </a:solidFill>
            </a:endParaRPr>
          </a:p>
          <a:p>
            <a:pPr marL="0" indent="0" algn="just">
              <a:buNone/>
            </a:pPr>
            <a:endParaRPr lang="en-IN" sz="1400" b="1" dirty="0">
              <a:solidFill>
                <a:srgbClr val="FF0000"/>
              </a:solidFill>
            </a:endParaRPr>
          </a:p>
          <a:p>
            <a:pPr marL="0" indent="0" algn="just">
              <a:buNone/>
            </a:pPr>
            <a:endParaRPr lang="en-IN" b="1" dirty="0">
              <a:solidFill>
                <a:srgbClr val="FF0000"/>
              </a:solidFill>
            </a:endParaRPr>
          </a:p>
        </p:txBody>
      </p:sp>
      <p:pic>
        <p:nvPicPr>
          <p:cNvPr id="4" name="Picture 3">
            <a:extLst>
              <a:ext uri="{FF2B5EF4-FFF2-40B4-BE49-F238E27FC236}">
                <a16:creationId xmlns:a16="http://schemas.microsoft.com/office/drawing/2014/main" id="{911738A4-738F-1C0E-FBA7-9EB2FFB0FE34}"/>
              </a:ext>
            </a:extLst>
          </p:cNvPr>
          <p:cNvPicPr>
            <a:picLocks noChangeAspect="1"/>
          </p:cNvPicPr>
          <p:nvPr/>
        </p:nvPicPr>
        <p:blipFill>
          <a:blip r:embed="rId2"/>
          <a:stretch>
            <a:fillRect/>
          </a:stretch>
        </p:blipFill>
        <p:spPr>
          <a:xfrm>
            <a:off x="0" y="3174982"/>
            <a:ext cx="4726004" cy="3683018"/>
          </a:xfrm>
          <a:prstGeom prst="rect">
            <a:avLst/>
          </a:prstGeom>
        </p:spPr>
      </p:pic>
    </p:spTree>
    <p:extLst>
      <p:ext uri="{BB962C8B-B14F-4D97-AF65-F5344CB8AC3E}">
        <p14:creationId xmlns:p14="http://schemas.microsoft.com/office/powerpoint/2010/main" val="5708084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B34A6D-2B75-E394-560A-EC57B3C016B1}"/>
              </a:ext>
            </a:extLst>
          </p:cNvPr>
          <p:cNvSpPr>
            <a:spLocks noGrp="1"/>
          </p:cNvSpPr>
          <p:nvPr>
            <p:ph sz="quarter" idx="13"/>
          </p:nvPr>
        </p:nvSpPr>
        <p:spPr>
          <a:xfrm>
            <a:off x="913774" y="883578"/>
            <a:ext cx="10363826" cy="4907621"/>
          </a:xfrm>
        </p:spPr>
        <p:txBody>
          <a:bodyPr/>
          <a:lstStyle/>
          <a:p>
            <a:pPr marL="0" indent="0" algn="just">
              <a:buNone/>
            </a:pPr>
            <a:r>
              <a:rPr lang="en-IN" b="1" dirty="0">
                <a:solidFill>
                  <a:srgbClr val="FF0000"/>
                </a:solidFill>
              </a:rPr>
              <a:t>4. everted edge -  malignant ulcer grows rapidly and get </a:t>
            </a:r>
            <a:r>
              <a:rPr lang="en-IN" b="1" dirty="0" err="1">
                <a:solidFill>
                  <a:srgbClr val="FF0000"/>
                </a:solidFill>
              </a:rPr>
              <a:t>overchanged</a:t>
            </a:r>
            <a:r>
              <a:rPr lang="en-IN" b="1" dirty="0">
                <a:solidFill>
                  <a:srgbClr val="FF0000"/>
                </a:solidFill>
              </a:rPr>
              <a:t> and raised above the skin level. </a:t>
            </a:r>
          </a:p>
          <a:p>
            <a:pPr marL="0" indent="0" algn="just">
              <a:buNone/>
            </a:pPr>
            <a:endParaRPr lang="en-IN" dirty="0"/>
          </a:p>
        </p:txBody>
      </p:sp>
      <p:pic>
        <p:nvPicPr>
          <p:cNvPr id="5" name="Picture 4">
            <a:extLst>
              <a:ext uri="{FF2B5EF4-FFF2-40B4-BE49-F238E27FC236}">
                <a16:creationId xmlns:a16="http://schemas.microsoft.com/office/drawing/2014/main" id="{602A060B-554B-05A0-B200-98E3F6EEF123}"/>
              </a:ext>
            </a:extLst>
          </p:cNvPr>
          <p:cNvPicPr>
            <a:picLocks noChangeAspect="1"/>
          </p:cNvPicPr>
          <p:nvPr/>
        </p:nvPicPr>
        <p:blipFill>
          <a:blip r:embed="rId2"/>
          <a:stretch>
            <a:fillRect/>
          </a:stretch>
        </p:blipFill>
        <p:spPr>
          <a:xfrm>
            <a:off x="1629370" y="1797978"/>
            <a:ext cx="9497543" cy="5060022"/>
          </a:xfrm>
          <a:prstGeom prst="rect">
            <a:avLst/>
          </a:prstGeom>
        </p:spPr>
      </p:pic>
    </p:spTree>
    <p:extLst>
      <p:ext uri="{BB962C8B-B14F-4D97-AF65-F5344CB8AC3E}">
        <p14:creationId xmlns:p14="http://schemas.microsoft.com/office/powerpoint/2010/main" val="15327418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DECBB5-7889-EB0C-86D9-0F20285DD118}"/>
              </a:ext>
            </a:extLst>
          </p:cNvPr>
          <p:cNvSpPr>
            <a:spLocks noGrp="1"/>
          </p:cNvSpPr>
          <p:nvPr>
            <p:ph sz="quarter" idx="13"/>
          </p:nvPr>
        </p:nvSpPr>
        <p:spPr>
          <a:xfrm>
            <a:off x="913774" y="801384"/>
            <a:ext cx="10363826" cy="4989815"/>
          </a:xfrm>
        </p:spPr>
        <p:txBody>
          <a:bodyPr>
            <a:normAutofit/>
          </a:bodyPr>
          <a:lstStyle/>
          <a:p>
            <a:pPr marL="0" indent="0" algn="just">
              <a:buNone/>
            </a:pPr>
            <a:r>
              <a:rPr lang="en-IN" dirty="0"/>
              <a:t>5</a:t>
            </a:r>
            <a:r>
              <a:rPr lang="en-IN" b="1" dirty="0"/>
              <a:t>. </a:t>
            </a:r>
            <a:r>
              <a:rPr lang="en-IN" sz="1800" b="1" dirty="0">
                <a:solidFill>
                  <a:srgbClr val="FF0000"/>
                </a:solidFill>
              </a:rPr>
              <a:t>Raised ulcer -  in bcc ( slow growing ulcer can be seen )</a:t>
            </a:r>
          </a:p>
          <a:p>
            <a:pPr marL="0" indent="0" algn="just">
              <a:buNone/>
            </a:pPr>
            <a:endParaRPr lang="en-IN" sz="1800" b="1" dirty="0">
              <a:solidFill>
                <a:srgbClr val="FF0000"/>
              </a:solidFill>
            </a:endParaRPr>
          </a:p>
        </p:txBody>
      </p:sp>
      <p:pic>
        <p:nvPicPr>
          <p:cNvPr id="4" name="Picture 3">
            <a:extLst>
              <a:ext uri="{FF2B5EF4-FFF2-40B4-BE49-F238E27FC236}">
                <a16:creationId xmlns:a16="http://schemas.microsoft.com/office/drawing/2014/main" id="{FF15645D-7954-3217-6D66-319CBDF6316E}"/>
              </a:ext>
            </a:extLst>
          </p:cNvPr>
          <p:cNvPicPr>
            <a:picLocks noChangeAspect="1"/>
          </p:cNvPicPr>
          <p:nvPr/>
        </p:nvPicPr>
        <p:blipFill>
          <a:blip r:embed="rId2"/>
          <a:stretch>
            <a:fillRect/>
          </a:stretch>
        </p:blipFill>
        <p:spPr>
          <a:xfrm>
            <a:off x="895621" y="1642326"/>
            <a:ext cx="8628523" cy="5215673"/>
          </a:xfrm>
          <a:prstGeom prst="rect">
            <a:avLst/>
          </a:prstGeom>
        </p:spPr>
      </p:pic>
    </p:spTree>
    <p:extLst>
      <p:ext uri="{BB962C8B-B14F-4D97-AF65-F5344CB8AC3E}">
        <p14:creationId xmlns:p14="http://schemas.microsoft.com/office/powerpoint/2010/main" val="298384031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A14AE3-05A5-B1E9-9938-21989212EAFD}"/>
              </a:ext>
            </a:extLst>
          </p:cNvPr>
          <p:cNvSpPr>
            <a:spLocks noGrp="1"/>
          </p:cNvSpPr>
          <p:nvPr>
            <p:ph sz="quarter" idx="13"/>
          </p:nvPr>
        </p:nvSpPr>
        <p:spPr>
          <a:xfrm>
            <a:off x="913774" y="873304"/>
            <a:ext cx="10363826" cy="4917896"/>
          </a:xfrm>
        </p:spPr>
        <p:txBody>
          <a:bodyPr>
            <a:normAutofit/>
          </a:bodyPr>
          <a:lstStyle/>
          <a:p>
            <a:pPr marL="342900" indent="-342900" algn="just">
              <a:buAutoNum type="arabicPeriod" startAt="6"/>
            </a:pPr>
            <a:r>
              <a:rPr lang="en-IN" b="1" dirty="0">
                <a:solidFill>
                  <a:srgbClr val="FF0000"/>
                </a:solidFill>
              </a:rPr>
              <a:t>Floor of the ulcer – exposed part of ulcer </a:t>
            </a:r>
          </a:p>
          <a:p>
            <a:pPr marL="0" indent="0" algn="just">
              <a:buNone/>
            </a:pPr>
            <a:r>
              <a:rPr lang="en-IN" b="1" dirty="0">
                <a:solidFill>
                  <a:srgbClr val="FF0000"/>
                </a:solidFill>
              </a:rPr>
              <a:t>                                     </a:t>
            </a:r>
            <a:r>
              <a:rPr lang="en-IN" b="1" dirty="0"/>
              <a:t>example – healthy ulcer :- healthy granulation tissue </a:t>
            </a:r>
          </a:p>
          <a:p>
            <a:pPr marL="0" indent="0" algn="just">
              <a:buNone/>
            </a:pPr>
            <a:r>
              <a:rPr lang="en-IN" b="1" dirty="0">
                <a:solidFill>
                  <a:srgbClr val="FF0000"/>
                </a:solidFill>
              </a:rPr>
              <a:t>                                                                                       </a:t>
            </a:r>
            <a:r>
              <a:rPr lang="en-IN" b="1" dirty="0"/>
              <a:t>no slough </a:t>
            </a:r>
          </a:p>
          <a:p>
            <a:pPr marL="0" indent="0" algn="just">
              <a:buNone/>
            </a:pPr>
            <a:r>
              <a:rPr lang="en-IN" b="1" dirty="0"/>
              <a:t>                                                                            small amount of serous discharge </a:t>
            </a:r>
          </a:p>
          <a:p>
            <a:pPr marL="0" indent="0" algn="just">
              <a:buNone/>
            </a:pPr>
            <a:endParaRPr lang="en-IN" b="1" dirty="0"/>
          </a:p>
          <a:p>
            <a:pPr marL="0" indent="0" algn="just">
              <a:buNone/>
            </a:pPr>
            <a:endParaRPr lang="en-IN" b="1" dirty="0"/>
          </a:p>
          <a:p>
            <a:pPr marL="0" indent="0" algn="just">
              <a:buNone/>
            </a:pPr>
            <a:r>
              <a:rPr lang="en-IN" sz="1200" b="1" dirty="0"/>
              <a:t>                                  </a:t>
            </a:r>
            <a:endParaRPr lang="en-IN" dirty="0"/>
          </a:p>
        </p:txBody>
      </p:sp>
      <p:pic>
        <p:nvPicPr>
          <p:cNvPr id="5" name="Picture 4">
            <a:extLst>
              <a:ext uri="{FF2B5EF4-FFF2-40B4-BE49-F238E27FC236}">
                <a16:creationId xmlns:a16="http://schemas.microsoft.com/office/drawing/2014/main" id="{B456F7CA-5D1C-708B-146B-2AF1341ECFB3}"/>
              </a:ext>
            </a:extLst>
          </p:cNvPr>
          <p:cNvPicPr>
            <a:picLocks noChangeAspect="1"/>
          </p:cNvPicPr>
          <p:nvPr/>
        </p:nvPicPr>
        <p:blipFill>
          <a:blip r:embed="rId2"/>
          <a:stretch>
            <a:fillRect/>
          </a:stretch>
        </p:blipFill>
        <p:spPr>
          <a:xfrm>
            <a:off x="3010328" y="3164440"/>
            <a:ext cx="6719299" cy="3693560"/>
          </a:xfrm>
          <a:prstGeom prst="rect">
            <a:avLst/>
          </a:prstGeom>
        </p:spPr>
      </p:pic>
    </p:spTree>
    <p:extLst>
      <p:ext uri="{BB962C8B-B14F-4D97-AF65-F5344CB8AC3E}">
        <p14:creationId xmlns:p14="http://schemas.microsoft.com/office/powerpoint/2010/main" val="3720553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DA72765A-73A7-9211-D895-9A76E9BDEC81}"/>
              </a:ext>
            </a:extLst>
          </p:cNvPr>
          <p:cNvSpPr>
            <a:spLocks noGrp="1" noChangeAspect="1" noChangeArrowheads="1"/>
          </p:cNvSpPr>
          <p:nvPr>
            <p:ph sz="quarter" idx="13"/>
          </p:nvPr>
        </p:nvSpPr>
        <p:spPr bwMode="auto">
          <a:xfrm>
            <a:off x="913774" y="863030"/>
            <a:ext cx="10363826" cy="49281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lgn="just">
              <a:buNone/>
            </a:pPr>
            <a:r>
              <a:rPr lang="en-IN" b="1" dirty="0"/>
              <a:t> . Slough – is necrotic soft tissue not yet separated from living tissue</a:t>
            </a:r>
          </a:p>
          <a:p>
            <a:pPr marL="0" indent="0" algn="just">
              <a:buNone/>
            </a:pPr>
            <a:endParaRPr lang="en-IN" b="1" dirty="0"/>
          </a:p>
          <a:p>
            <a:pPr marL="0" indent="0" algn="just">
              <a:buNone/>
            </a:pPr>
            <a:endParaRPr lang="en-IN" b="1" dirty="0"/>
          </a:p>
        </p:txBody>
      </p:sp>
      <p:pic>
        <p:nvPicPr>
          <p:cNvPr id="6" name="Picture 5">
            <a:extLst>
              <a:ext uri="{FF2B5EF4-FFF2-40B4-BE49-F238E27FC236}">
                <a16:creationId xmlns:a16="http://schemas.microsoft.com/office/drawing/2014/main" id="{03D74DBC-6EC6-E3E9-B884-7F712BF2BCA3}"/>
              </a:ext>
            </a:extLst>
          </p:cNvPr>
          <p:cNvPicPr>
            <a:picLocks noChangeAspect="1"/>
          </p:cNvPicPr>
          <p:nvPr/>
        </p:nvPicPr>
        <p:blipFill>
          <a:blip r:embed="rId2"/>
          <a:stretch>
            <a:fillRect/>
          </a:stretch>
        </p:blipFill>
        <p:spPr>
          <a:xfrm>
            <a:off x="2752327" y="2178121"/>
            <a:ext cx="6686720" cy="4679879"/>
          </a:xfrm>
          <a:prstGeom prst="rect">
            <a:avLst/>
          </a:prstGeom>
        </p:spPr>
      </p:pic>
    </p:spTree>
    <p:extLst>
      <p:ext uri="{BB962C8B-B14F-4D97-AF65-F5344CB8AC3E}">
        <p14:creationId xmlns:p14="http://schemas.microsoft.com/office/powerpoint/2010/main" val="2792212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31EF5D-0622-3647-462A-695C2E18FE2E}"/>
              </a:ext>
            </a:extLst>
          </p:cNvPr>
          <p:cNvSpPr>
            <a:spLocks noGrp="1"/>
          </p:cNvSpPr>
          <p:nvPr>
            <p:ph sz="quarter" idx="13"/>
          </p:nvPr>
        </p:nvSpPr>
        <p:spPr>
          <a:xfrm>
            <a:off x="913774" y="811658"/>
            <a:ext cx="10363826" cy="4979541"/>
          </a:xfrm>
        </p:spPr>
        <p:txBody>
          <a:bodyPr/>
          <a:lstStyle/>
          <a:p>
            <a:pPr marL="0" indent="0" algn="just">
              <a:buNone/>
            </a:pPr>
            <a:r>
              <a:rPr lang="en-IN" b="1" dirty="0"/>
              <a:t>7. </a:t>
            </a:r>
            <a:r>
              <a:rPr lang="en-IN" sz="1600" b="1" dirty="0"/>
              <a:t>Surrounding skin or area –  is shiny red and oedematous due to cellulitis .</a:t>
            </a:r>
          </a:p>
          <a:p>
            <a:pPr marL="0" indent="0" algn="just">
              <a:buNone/>
            </a:pPr>
            <a:r>
              <a:rPr lang="en-IN" sz="1600" b="1" dirty="0"/>
              <a:t>     dark pigmentation surrounded the ulcer – </a:t>
            </a:r>
            <a:r>
              <a:rPr lang="en-IN" sz="1600" b="1" dirty="0">
                <a:solidFill>
                  <a:srgbClr val="C00000"/>
                </a:solidFill>
              </a:rPr>
              <a:t>suggestive of varicose ulcer </a:t>
            </a:r>
          </a:p>
          <a:p>
            <a:pPr marL="0" indent="0" algn="just">
              <a:buNone/>
            </a:pPr>
            <a:r>
              <a:rPr lang="en-IN" sz="1600" b="1" dirty="0">
                <a:solidFill>
                  <a:srgbClr val="C00000"/>
                </a:solidFill>
              </a:rPr>
              <a:t>     </a:t>
            </a:r>
            <a:r>
              <a:rPr lang="en-IN" sz="1600" b="1" dirty="0"/>
              <a:t>scars of skin surrounding ulcer </a:t>
            </a:r>
            <a:r>
              <a:rPr lang="en-IN" sz="1600" b="1" dirty="0">
                <a:solidFill>
                  <a:srgbClr val="C00000"/>
                </a:solidFill>
              </a:rPr>
              <a:t>– tuberculous ulcer </a:t>
            </a:r>
          </a:p>
          <a:p>
            <a:pPr marL="0" indent="0" algn="just">
              <a:buNone/>
            </a:pPr>
            <a:r>
              <a:rPr lang="en-IN" sz="1600" b="1" dirty="0"/>
              <a:t>     hypopigmentation of surrounding skin </a:t>
            </a:r>
            <a:r>
              <a:rPr lang="en-IN" sz="1600" b="1" dirty="0">
                <a:solidFill>
                  <a:srgbClr val="C00000"/>
                </a:solidFill>
              </a:rPr>
              <a:t>-  chronic non healing ulcer </a:t>
            </a:r>
          </a:p>
          <a:p>
            <a:pPr marL="0" indent="0" algn="just">
              <a:buNone/>
            </a:pPr>
            <a:endParaRPr lang="en-IN" dirty="0"/>
          </a:p>
          <a:p>
            <a:endParaRPr lang="en-IN" dirty="0"/>
          </a:p>
        </p:txBody>
      </p:sp>
      <p:pic>
        <p:nvPicPr>
          <p:cNvPr id="5" name="Picture 4">
            <a:extLst>
              <a:ext uri="{FF2B5EF4-FFF2-40B4-BE49-F238E27FC236}">
                <a16:creationId xmlns:a16="http://schemas.microsoft.com/office/drawing/2014/main" id="{8FA523AC-231A-31E8-030F-5632E2C85C33}"/>
              </a:ext>
            </a:extLst>
          </p:cNvPr>
          <p:cNvPicPr>
            <a:picLocks noChangeAspect="1"/>
          </p:cNvPicPr>
          <p:nvPr/>
        </p:nvPicPr>
        <p:blipFill>
          <a:blip r:embed="rId2"/>
          <a:stretch>
            <a:fillRect/>
          </a:stretch>
        </p:blipFill>
        <p:spPr>
          <a:xfrm>
            <a:off x="2020679" y="2818104"/>
            <a:ext cx="4801361" cy="4039895"/>
          </a:xfrm>
          <a:prstGeom prst="rect">
            <a:avLst/>
          </a:prstGeom>
        </p:spPr>
      </p:pic>
    </p:spTree>
    <p:extLst>
      <p:ext uri="{BB962C8B-B14F-4D97-AF65-F5344CB8AC3E}">
        <p14:creationId xmlns:p14="http://schemas.microsoft.com/office/powerpoint/2010/main" val="3332457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8F17C9-A297-B921-97AF-535456B623C5}"/>
              </a:ext>
            </a:extLst>
          </p:cNvPr>
          <p:cNvSpPr>
            <a:spLocks noGrp="1"/>
          </p:cNvSpPr>
          <p:nvPr>
            <p:ph sz="quarter" idx="13"/>
          </p:nvPr>
        </p:nvSpPr>
        <p:spPr>
          <a:xfrm>
            <a:off x="913774" y="852755"/>
            <a:ext cx="10285057" cy="5219271"/>
          </a:xfrm>
        </p:spPr>
        <p:txBody>
          <a:bodyPr>
            <a:normAutofit fontScale="47500" lnSpcReduction="20000"/>
          </a:bodyPr>
          <a:lstStyle/>
          <a:p>
            <a:pPr marL="0" indent="0" algn="just">
              <a:buNone/>
            </a:pPr>
            <a:r>
              <a:rPr lang="en-IN" b="1" u="sng" dirty="0"/>
              <a:t>.    </a:t>
            </a:r>
            <a:r>
              <a:rPr lang="en-IN" sz="7300" b="1" u="sng" dirty="0"/>
              <a:t>PALPATION </a:t>
            </a:r>
            <a:r>
              <a:rPr lang="en-IN" sz="7300" b="1" dirty="0"/>
              <a:t>:-    </a:t>
            </a:r>
          </a:p>
          <a:p>
            <a:pPr marL="0" indent="0" algn="just">
              <a:buNone/>
            </a:pPr>
            <a:r>
              <a:rPr lang="en-IN" sz="3600" dirty="0"/>
              <a:t>palpate the surrounding skin for temperature and tenderness . </a:t>
            </a:r>
          </a:p>
          <a:p>
            <a:pPr algn="just">
              <a:buFont typeface="Courier New" panose="02070309020205020404" pitchFamily="49" charset="0"/>
              <a:buChar char="o"/>
            </a:pPr>
            <a:r>
              <a:rPr lang="en-IN" sz="3600" dirty="0"/>
              <a:t> </a:t>
            </a:r>
            <a:r>
              <a:rPr lang="en-IN" sz="3600" b="1" dirty="0"/>
              <a:t>TENDERNESS</a:t>
            </a:r>
            <a:r>
              <a:rPr lang="en-IN" sz="3600" dirty="0"/>
              <a:t> – ACUTE INFLAMMED ULCER IS ALWAYS EXQUISITELY TENDER </a:t>
            </a:r>
          </a:p>
          <a:p>
            <a:pPr algn="just">
              <a:buFont typeface="Courier New" panose="02070309020205020404" pitchFamily="49" charset="0"/>
              <a:buChar char="o"/>
            </a:pPr>
            <a:endParaRPr lang="en-IN" sz="3600" dirty="0"/>
          </a:p>
          <a:p>
            <a:pPr algn="just">
              <a:buFont typeface="Courier New" panose="02070309020205020404" pitchFamily="49" charset="0"/>
              <a:buChar char="o"/>
            </a:pPr>
            <a:r>
              <a:rPr lang="en-IN" sz="3600" dirty="0"/>
              <a:t>     </a:t>
            </a:r>
            <a:r>
              <a:rPr lang="en-IN" sz="3600" b="1" dirty="0">
                <a:solidFill>
                  <a:schemeClr val="accent5">
                    <a:lumMod val="50000"/>
                  </a:schemeClr>
                </a:solidFill>
              </a:rPr>
              <a:t>CHRONIC ULCER SUCH AS TUBERCULOUS AND SYPHILITIC ULCER ARE </a:t>
            </a:r>
            <a:r>
              <a:rPr lang="en-IN" sz="3600" b="1" dirty="0" err="1">
                <a:solidFill>
                  <a:schemeClr val="accent5">
                    <a:lumMod val="50000"/>
                  </a:schemeClr>
                </a:solidFill>
              </a:rPr>
              <a:t>SLIGHTLy</a:t>
            </a:r>
            <a:r>
              <a:rPr lang="en-IN" sz="3600" b="1" dirty="0">
                <a:solidFill>
                  <a:schemeClr val="accent5">
                    <a:lumMod val="50000"/>
                  </a:schemeClr>
                </a:solidFill>
              </a:rPr>
              <a:t> TENDER</a:t>
            </a:r>
          </a:p>
          <a:p>
            <a:pPr algn="just">
              <a:buFont typeface="Courier New" panose="02070309020205020404" pitchFamily="49" charset="0"/>
              <a:buChar char="o"/>
            </a:pPr>
            <a:r>
              <a:rPr lang="en-IN" sz="3600" b="1" dirty="0">
                <a:solidFill>
                  <a:schemeClr val="accent5">
                    <a:lumMod val="50000"/>
                  </a:schemeClr>
                </a:solidFill>
              </a:rPr>
              <a:t>                        VARICOSE ULCER MAY OR MAY NOT BE TENDER </a:t>
            </a:r>
          </a:p>
          <a:p>
            <a:pPr algn="just">
              <a:buFont typeface="Courier New" panose="02070309020205020404" pitchFamily="49" charset="0"/>
              <a:buChar char="o"/>
            </a:pPr>
            <a:r>
              <a:rPr lang="en-IN" sz="3600" b="1" dirty="0">
                <a:solidFill>
                  <a:schemeClr val="accent5">
                    <a:lumMod val="50000"/>
                  </a:schemeClr>
                </a:solidFill>
              </a:rPr>
              <a:t>                        NEOPLASTIC ULCER ARE NEVER TENDER </a:t>
            </a:r>
          </a:p>
          <a:p>
            <a:pPr algn="just">
              <a:buFont typeface="Courier New" panose="02070309020205020404" pitchFamily="49" charset="0"/>
              <a:buChar char="o"/>
            </a:pPr>
            <a:endParaRPr lang="en-IN" sz="3600" b="1" dirty="0">
              <a:solidFill>
                <a:schemeClr val="accent5">
                  <a:lumMod val="50000"/>
                </a:schemeClr>
              </a:solidFill>
            </a:endParaRPr>
          </a:p>
          <a:p>
            <a:pPr algn="just">
              <a:buFont typeface="Courier New" panose="02070309020205020404" pitchFamily="49" charset="0"/>
              <a:buChar char="o"/>
            </a:pPr>
            <a:r>
              <a:rPr lang="en-IN" sz="3600" b="1" dirty="0"/>
              <a:t>Surrounding skin </a:t>
            </a:r>
            <a:r>
              <a:rPr lang="en-IN" sz="3600" dirty="0"/>
              <a:t>-  by evaluating the temperature of skin palpate by the back of finger and comparing the opposite normal side then note the tenderness around the surrounding area . </a:t>
            </a:r>
          </a:p>
          <a:p>
            <a:pPr algn="just">
              <a:buFont typeface="Courier New" panose="02070309020205020404" pitchFamily="49" charset="0"/>
              <a:buChar char="o"/>
            </a:pPr>
            <a:endParaRPr lang="en-IN" sz="3600" dirty="0"/>
          </a:p>
          <a:p>
            <a:pPr marL="0" indent="0" algn="just">
              <a:buNone/>
            </a:pPr>
            <a:r>
              <a:rPr lang="en-IN" dirty="0"/>
              <a:t> </a:t>
            </a:r>
            <a:r>
              <a:rPr lang="en-IN" b="1" dirty="0">
                <a:solidFill>
                  <a:srgbClr val="C00000"/>
                </a:solidFill>
              </a:rPr>
              <a:t> </a:t>
            </a:r>
          </a:p>
          <a:p>
            <a:pPr>
              <a:buFont typeface="Courier New" panose="02070309020205020404" pitchFamily="49" charset="0"/>
              <a:buChar char="o"/>
            </a:pPr>
            <a:endParaRPr lang="en-IN" b="1" dirty="0">
              <a:solidFill>
                <a:srgbClr val="C00000"/>
              </a:solidFill>
            </a:endParaRPr>
          </a:p>
        </p:txBody>
      </p:sp>
    </p:spTree>
    <p:extLst>
      <p:ext uri="{BB962C8B-B14F-4D97-AF65-F5344CB8AC3E}">
        <p14:creationId xmlns:p14="http://schemas.microsoft.com/office/powerpoint/2010/main" val="3518977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315D0-63BA-6DAF-80DD-3FC7F10A6A13}"/>
              </a:ext>
            </a:extLst>
          </p:cNvPr>
          <p:cNvSpPr>
            <a:spLocks noGrp="1"/>
          </p:cNvSpPr>
          <p:nvPr>
            <p:ph sz="quarter" idx="13"/>
          </p:nvPr>
        </p:nvSpPr>
        <p:spPr>
          <a:xfrm>
            <a:off x="913774" y="904126"/>
            <a:ext cx="10363826" cy="4887073"/>
          </a:xfrm>
        </p:spPr>
        <p:txBody>
          <a:bodyPr>
            <a:normAutofit fontScale="92500" lnSpcReduction="10000"/>
          </a:bodyPr>
          <a:lstStyle/>
          <a:p>
            <a:pPr marL="0" indent="0" algn="just">
              <a:buNone/>
            </a:pPr>
            <a:r>
              <a:rPr lang="en-IN" dirty="0"/>
              <a:t> warm and tenderness suggest inflammation in spreading ulcer </a:t>
            </a:r>
          </a:p>
          <a:p>
            <a:pPr marL="0" indent="0" algn="just">
              <a:buNone/>
            </a:pPr>
            <a:endParaRPr lang="en-IN" dirty="0"/>
          </a:p>
          <a:p>
            <a:pPr marL="0" indent="0" algn="just">
              <a:buNone/>
            </a:pPr>
            <a:endParaRPr lang="en-IN" dirty="0"/>
          </a:p>
          <a:p>
            <a:pPr marL="0" indent="0" algn="just">
              <a:buNone/>
            </a:pPr>
            <a:endParaRPr lang="en-IN" dirty="0"/>
          </a:p>
          <a:p>
            <a:pPr marL="0" indent="0" algn="just">
              <a:buNone/>
            </a:pPr>
            <a:endParaRPr lang="en-IN" dirty="0"/>
          </a:p>
          <a:p>
            <a:pPr marL="0" indent="0" algn="just">
              <a:buNone/>
            </a:pPr>
            <a:endParaRPr lang="en-IN" dirty="0"/>
          </a:p>
          <a:p>
            <a:pPr marL="0" indent="0" algn="just">
              <a:buNone/>
            </a:pPr>
            <a:endParaRPr lang="en-IN" dirty="0"/>
          </a:p>
          <a:p>
            <a:pPr marL="0" indent="0" algn="just">
              <a:buNone/>
            </a:pPr>
            <a:endParaRPr lang="en-IN" dirty="0"/>
          </a:p>
          <a:p>
            <a:pPr algn="just">
              <a:buFont typeface="Courier New" panose="02070309020205020404" pitchFamily="49" charset="0"/>
              <a:buChar char="o"/>
            </a:pPr>
            <a:endParaRPr lang="en-IN" dirty="0"/>
          </a:p>
          <a:p>
            <a:pPr algn="just">
              <a:buFont typeface="Courier New" panose="02070309020205020404" pitchFamily="49" charset="0"/>
              <a:buChar char="o"/>
            </a:pPr>
            <a:endParaRPr lang="en-IN" dirty="0"/>
          </a:p>
          <a:p>
            <a:pPr algn="just">
              <a:buFont typeface="Courier New" panose="02070309020205020404" pitchFamily="49" charset="0"/>
              <a:buChar char="o"/>
            </a:pPr>
            <a:r>
              <a:rPr lang="en-IN" dirty="0"/>
              <a:t> </a:t>
            </a:r>
            <a:r>
              <a:rPr lang="en-IN" b="1" dirty="0">
                <a:solidFill>
                  <a:srgbClr val="C00000"/>
                </a:solidFill>
              </a:rPr>
              <a:t>now palpate the edge and the floor of the ulcer with  a gloved  finger </a:t>
            </a:r>
          </a:p>
          <a:p>
            <a:endParaRPr lang="en-IN" dirty="0"/>
          </a:p>
        </p:txBody>
      </p:sp>
      <p:pic>
        <p:nvPicPr>
          <p:cNvPr id="5" name="Picture 4">
            <a:extLst>
              <a:ext uri="{FF2B5EF4-FFF2-40B4-BE49-F238E27FC236}">
                <a16:creationId xmlns:a16="http://schemas.microsoft.com/office/drawing/2014/main" id="{54DB4870-64F7-1DDF-0EF8-FB63CC677DD6}"/>
              </a:ext>
            </a:extLst>
          </p:cNvPr>
          <p:cNvPicPr>
            <a:picLocks noChangeAspect="1"/>
          </p:cNvPicPr>
          <p:nvPr/>
        </p:nvPicPr>
        <p:blipFill>
          <a:blip r:embed="rId2"/>
          <a:stretch>
            <a:fillRect/>
          </a:stretch>
        </p:blipFill>
        <p:spPr>
          <a:xfrm>
            <a:off x="3395152" y="1505358"/>
            <a:ext cx="4721432" cy="3441481"/>
          </a:xfrm>
          <a:prstGeom prst="rect">
            <a:avLst/>
          </a:prstGeom>
        </p:spPr>
      </p:pic>
    </p:spTree>
    <p:extLst>
      <p:ext uri="{BB962C8B-B14F-4D97-AF65-F5344CB8AC3E}">
        <p14:creationId xmlns:p14="http://schemas.microsoft.com/office/powerpoint/2010/main" val="2041946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9E7CF0-DA50-93C9-134F-C34EAFD9EEC0}"/>
              </a:ext>
            </a:extLst>
          </p:cNvPr>
          <p:cNvSpPr>
            <a:spLocks noGrp="1"/>
          </p:cNvSpPr>
          <p:nvPr>
            <p:ph sz="quarter" idx="13"/>
          </p:nvPr>
        </p:nvSpPr>
        <p:spPr>
          <a:xfrm>
            <a:off x="913774" y="904126"/>
            <a:ext cx="10363826" cy="5126804"/>
          </a:xfrm>
        </p:spPr>
        <p:txBody>
          <a:bodyPr>
            <a:normAutofit/>
          </a:bodyPr>
          <a:lstStyle/>
          <a:p>
            <a:pPr algn="just"/>
            <a:r>
              <a:rPr lang="en-IN" sz="2400" b="1" dirty="0"/>
              <a:t>The edge is </a:t>
            </a:r>
            <a:r>
              <a:rPr lang="en-IN" sz="2400" dirty="0"/>
              <a:t>– </a:t>
            </a:r>
            <a:r>
              <a:rPr lang="en-IN" sz="2400" b="1" dirty="0">
                <a:solidFill>
                  <a:schemeClr val="bg2">
                    <a:lumMod val="75000"/>
                  </a:schemeClr>
                </a:solidFill>
              </a:rPr>
              <a:t>1. soft in healing ulcer </a:t>
            </a:r>
          </a:p>
          <a:p>
            <a:pPr marL="0" indent="0" algn="just">
              <a:buNone/>
            </a:pPr>
            <a:r>
              <a:rPr lang="en-IN" sz="2400" b="1" dirty="0">
                <a:solidFill>
                  <a:schemeClr val="bg2">
                    <a:lumMod val="75000"/>
                  </a:schemeClr>
                </a:solidFill>
              </a:rPr>
              <a:t>                        2.  firm in non healing ulcer </a:t>
            </a:r>
          </a:p>
          <a:p>
            <a:pPr marL="0" indent="0" algn="just">
              <a:buNone/>
            </a:pPr>
            <a:r>
              <a:rPr lang="en-IN" sz="2400" b="1" dirty="0">
                <a:solidFill>
                  <a:schemeClr val="bg2">
                    <a:lumMod val="75000"/>
                  </a:schemeClr>
                </a:solidFill>
              </a:rPr>
              <a:t>                         3.  hard in malignant ulcer</a:t>
            </a:r>
          </a:p>
          <a:p>
            <a:pPr algn="just"/>
            <a:r>
              <a:rPr lang="en-IN" sz="2400" dirty="0"/>
              <a:t>Now palpate the granulation tissue over the floor and note whether it bleeds on touch </a:t>
            </a:r>
          </a:p>
          <a:p>
            <a:pPr algn="just"/>
            <a:r>
              <a:rPr lang="en-IN" sz="2400" dirty="0"/>
              <a:t>In a healthy granulation tissue shows pinpoint haemorrhagic SPOTS WHILE IN MALIGNANT ULCER MAY BLEED PROFUSELY </a:t>
            </a:r>
          </a:p>
          <a:p>
            <a:pPr algn="just"/>
            <a:r>
              <a:rPr lang="en-IN" sz="2400" dirty="0"/>
              <a:t>BASE – ALL CHRONIC ULCER HAVE FIRM BASE DUE TO FIBROSIS . HARD BASE SHOULD RAISE THE SUSPICION OF MALIGNANCY  </a:t>
            </a:r>
          </a:p>
        </p:txBody>
      </p:sp>
    </p:spTree>
    <p:extLst>
      <p:ext uri="{BB962C8B-B14F-4D97-AF65-F5344CB8AC3E}">
        <p14:creationId xmlns:p14="http://schemas.microsoft.com/office/powerpoint/2010/main" val="3039535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1D0AB1-DFF7-8618-CB86-8A44D3208CD4}"/>
              </a:ext>
            </a:extLst>
          </p:cNvPr>
          <p:cNvSpPr>
            <a:spLocks noGrp="1"/>
          </p:cNvSpPr>
          <p:nvPr>
            <p:ph sz="quarter" idx="13"/>
          </p:nvPr>
        </p:nvSpPr>
        <p:spPr>
          <a:xfrm>
            <a:off x="913774" y="893852"/>
            <a:ext cx="10363826" cy="5178175"/>
          </a:xfrm>
        </p:spPr>
        <p:txBody>
          <a:bodyPr>
            <a:normAutofit fontScale="47500" lnSpcReduction="20000"/>
          </a:bodyPr>
          <a:lstStyle/>
          <a:p>
            <a:pPr algn="just"/>
            <a:r>
              <a:rPr lang="en-IN" sz="6500" b="1" u="sng" dirty="0">
                <a:latin typeface="Broadway" panose="04040905080B02020502" pitchFamily="82" charset="0"/>
              </a:rPr>
              <a:t>Focal  EXAMINATION </a:t>
            </a:r>
            <a:r>
              <a:rPr lang="en-IN" sz="3300" dirty="0"/>
              <a:t>:- </a:t>
            </a:r>
          </a:p>
          <a:p>
            <a:pPr algn="ctr">
              <a:buFont typeface="Courier New" panose="02070309020205020404" pitchFamily="49" charset="0"/>
              <a:buChar char="o"/>
            </a:pPr>
            <a:r>
              <a:rPr lang="en-IN" sz="5100" dirty="0"/>
              <a:t> </a:t>
            </a:r>
            <a:r>
              <a:rPr lang="en-IN" sz="5100" b="1" dirty="0">
                <a:solidFill>
                  <a:srgbClr val="C00000"/>
                </a:solidFill>
              </a:rPr>
              <a:t>REGIONAL LYMPH NODE </a:t>
            </a:r>
            <a:r>
              <a:rPr lang="en-IN" sz="3300" dirty="0"/>
              <a:t>– ACUTE INFLAMMED ULCER LYMPH NODES BECOME ENLARGED AND TENDER </a:t>
            </a:r>
          </a:p>
          <a:p>
            <a:pPr marL="0" indent="0" algn="just">
              <a:buNone/>
            </a:pPr>
            <a:r>
              <a:rPr lang="en-IN" sz="3300" dirty="0"/>
              <a:t>                                    IN TUBERCULOUS ULCER LYMPH NODE BECOME ENLARGED AND SLIGHTLY TENDER </a:t>
            </a:r>
          </a:p>
          <a:p>
            <a:pPr marL="0" indent="0" algn="just">
              <a:buNone/>
            </a:pPr>
            <a:r>
              <a:rPr lang="en-IN" sz="3300" dirty="0"/>
              <a:t>                                           IN GUMMATOUS AND RODENT ULCER LYMPH NODE ARE NOT INVOLVED </a:t>
            </a:r>
          </a:p>
          <a:p>
            <a:pPr marL="0" indent="0" algn="just">
              <a:buNone/>
            </a:pPr>
            <a:r>
              <a:rPr lang="en-IN" sz="3300" dirty="0"/>
              <a:t>                                           IN MALIGNANT ULCER NODES ARE STONY HARD </a:t>
            </a:r>
          </a:p>
          <a:p>
            <a:pPr algn="ctr">
              <a:buFont typeface="Courier New" panose="02070309020205020404" pitchFamily="49" charset="0"/>
              <a:buChar char="o"/>
            </a:pPr>
            <a:r>
              <a:rPr lang="en-IN" sz="5100" b="1" dirty="0">
                <a:solidFill>
                  <a:srgbClr val="C00000"/>
                </a:solidFill>
              </a:rPr>
              <a:t>VASCULAR</a:t>
            </a:r>
            <a:r>
              <a:rPr lang="en-IN" sz="3300" dirty="0"/>
              <a:t>  -  WHEN ULCER IS SITUATED ON LOWER PART OF THE LIMB – SUGESTIVE OF VARICOSE VEIN IN UPPER PART OF THE LEG OR THIGH </a:t>
            </a:r>
          </a:p>
          <a:p>
            <a:pPr marL="0" indent="0" algn="ctr">
              <a:buNone/>
            </a:pPr>
            <a:r>
              <a:rPr lang="en-IN" sz="3300" dirty="0"/>
              <a:t>                      IF THERE IS NO  VARICOSE VEIN AND CAUSE OF ULCER IS NOT DETERMINED THE CLINICIAN    MUST EXAMINE CONDITION OF THE ARTERIES PROXIMAL TO THE ULCER </a:t>
            </a:r>
          </a:p>
          <a:p>
            <a:pPr marL="0" indent="0" algn="ctr">
              <a:buNone/>
            </a:pPr>
            <a:r>
              <a:rPr lang="en-IN" sz="3300" dirty="0"/>
              <a:t>                     EX.  ATHEROSCLEROSIS , BERGER’S DISEASE ETC MAY BE THE CAUSE OF THE ULCER FROM  POOR CIRCULATION </a:t>
            </a:r>
          </a:p>
          <a:p>
            <a:pPr algn="just">
              <a:buFont typeface="Courier New" panose="02070309020205020404" pitchFamily="49" charset="0"/>
              <a:buChar char="o"/>
            </a:pPr>
            <a:r>
              <a:rPr lang="en-IN" sz="3300" dirty="0"/>
              <a:t> </a:t>
            </a:r>
            <a:r>
              <a:rPr lang="en-IN" sz="5900" b="1" dirty="0">
                <a:solidFill>
                  <a:srgbClr val="C00000"/>
                </a:solidFill>
              </a:rPr>
              <a:t>N</a:t>
            </a:r>
            <a:r>
              <a:rPr lang="en-IN" sz="5100" b="1" dirty="0">
                <a:solidFill>
                  <a:srgbClr val="C00000"/>
                </a:solidFill>
              </a:rPr>
              <a:t>EUROLOGICAL</a:t>
            </a:r>
            <a:r>
              <a:rPr lang="en-IN" sz="3300" dirty="0"/>
              <a:t> ( EXAMPLE – TINGLING SENSATION )</a:t>
            </a:r>
          </a:p>
        </p:txBody>
      </p:sp>
    </p:spTree>
    <p:extLst>
      <p:ext uri="{BB962C8B-B14F-4D97-AF65-F5344CB8AC3E}">
        <p14:creationId xmlns:p14="http://schemas.microsoft.com/office/powerpoint/2010/main" val="3869553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CC30-96E9-EB6F-FC98-31C4F444E637}"/>
              </a:ext>
            </a:extLst>
          </p:cNvPr>
          <p:cNvSpPr>
            <a:spLocks noGrp="1"/>
          </p:cNvSpPr>
          <p:nvPr>
            <p:ph type="title"/>
          </p:nvPr>
        </p:nvSpPr>
        <p:spPr>
          <a:xfrm>
            <a:off x="913776" y="618518"/>
            <a:ext cx="10017928" cy="645204"/>
          </a:xfrm>
        </p:spPr>
        <p:txBody>
          <a:bodyPr>
            <a:normAutofit fontScale="90000"/>
          </a:bodyPr>
          <a:lstStyle/>
          <a:p>
            <a:r>
              <a:rPr lang="en-IN" sz="5300" u="sng" dirty="0">
                <a:latin typeface="Broadway" panose="04040905080B02020502" pitchFamily="82" charset="0"/>
              </a:rPr>
              <a:t>SYSTEMIC EXAMINATION</a:t>
            </a:r>
            <a:br>
              <a:rPr lang="en-IN" dirty="0"/>
            </a:br>
            <a:r>
              <a:rPr lang="en-IN" dirty="0"/>
              <a:t> </a:t>
            </a:r>
          </a:p>
        </p:txBody>
      </p:sp>
      <p:sp>
        <p:nvSpPr>
          <p:cNvPr id="3" name="Content Placeholder 2">
            <a:extLst>
              <a:ext uri="{FF2B5EF4-FFF2-40B4-BE49-F238E27FC236}">
                <a16:creationId xmlns:a16="http://schemas.microsoft.com/office/drawing/2014/main" id="{3347ED1D-103D-1B42-8C49-494076F9B356}"/>
              </a:ext>
            </a:extLst>
          </p:cNvPr>
          <p:cNvSpPr>
            <a:spLocks noGrp="1"/>
          </p:cNvSpPr>
          <p:nvPr>
            <p:ph sz="quarter" idx="13"/>
          </p:nvPr>
        </p:nvSpPr>
        <p:spPr>
          <a:xfrm>
            <a:off x="913774" y="1140432"/>
            <a:ext cx="10363826" cy="4972692"/>
          </a:xfrm>
        </p:spPr>
        <p:txBody>
          <a:bodyPr/>
          <a:lstStyle/>
          <a:p>
            <a:pPr marL="0" indent="0">
              <a:buNone/>
            </a:pPr>
            <a:endParaRPr lang="en-IN" dirty="0"/>
          </a:p>
          <a:p>
            <a:pPr algn="just">
              <a:buFont typeface="Wingdings" panose="05000000000000000000" pitchFamily="2" charset="2"/>
              <a:buChar char="Ø"/>
            </a:pPr>
            <a:r>
              <a:rPr lang="en-IN" sz="3200" b="1" u="sng" dirty="0"/>
              <a:t>CARDIOVASCULAR SYSTEM :-</a:t>
            </a:r>
            <a:r>
              <a:rPr lang="en-IN" sz="3200" b="1" dirty="0"/>
              <a:t>   </a:t>
            </a:r>
            <a:r>
              <a:rPr lang="en-IN" dirty="0">
                <a:latin typeface="Arial" panose="020B0604020202020204" pitchFamily="34" charset="0"/>
                <a:cs typeface="Arial" panose="020B0604020202020204" pitchFamily="34" charset="0"/>
              </a:rPr>
              <a:t>FOR EVIDENCE OF CONGESTIVE HEART FAILURE WHICH DELAYS HEALING OF ULCER . </a:t>
            </a:r>
          </a:p>
          <a:p>
            <a:pPr marL="0" indent="0" algn="just">
              <a:buNone/>
            </a:pPr>
            <a:endParaRPr lang="en-IN"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IN" sz="3200" b="1" u="sng" dirty="0">
                <a:latin typeface="+mj-lt"/>
                <a:cs typeface="Arial" panose="020B0604020202020204" pitchFamily="34" charset="0"/>
              </a:rPr>
              <a:t>RESPIRATORY  SYSTEM </a:t>
            </a:r>
            <a:r>
              <a:rPr lang="en-IN" sz="3200" b="1" u="sng" dirty="0">
                <a:latin typeface="Arial" panose="020B0604020202020204" pitchFamily="34" charset="0"/>
                <a:cs typeface="Arial" panose="020B0604020202020204" pitchFamily="34" charset="0"/>
              </a:rPr>
              <a:t>:- </a:t>
            </a:r>
            <a:r>
              <a:rPr lang="en-IN" sz="3200" b="1" dirty="0">
                <a:latin typeface="Arial" panose="020B0604020202020204" pitchFamily="34" charset="0"/>
                <a:cs typeface="Arial" panose="020B0604020202020204" pitchFamily="34" charset="0"/>
              </a:rPr>
              <a:t>    </a:t>
            </a:r>
            <a:r>
              <a:rPr lang="en-IN" dirty="0">
                <a:latin typeface="Arial" panose="020B0604020202020204" pitchFamily="34" charset="0"/>
                <a:cs typeface="Arial" panose="020B0604020202020204" pitchFamily="34" charset="0"/>
              </a:rPr>
              <a:t>FOR TUBERCULOSIS</a:t>
            </a:r>
          </a:p>
          <a:p>
            <a:pPr marL="0" indent="0" algn="just">
              <a:buNone/>
            </a:pPr>
            <a:endParaRPr lang="en-IN"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IN" u="sng"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IN" sz="3200" u="sng" dirty="0">
                <a:latin typeface="+mj-lt"/>
                <a:cs typeface="Arial" panose="020B0604020202020204" pitchFamily="34" charset="0"/>
              </a:rPr>
              <a:t> </a:t>
            </a:r>
            <a:r>
              <a:rPr lang="en-IN" sz="3200" b="1" u="sng" dirty="0">
                <a:latin typeface="+mj-lt"/>
                <a:cs typeface="Arial" panose="020B0604020202020204" pitchFamily="34" charset="0"/>
              </a:rPr>
              <a:t>ABDOMINBAL SYSTEM </a:t>
            </a:r>
            <a:r>
              <a:rPr lang="en-IN" sz="3200" u="sng" dirty="0">
                <a:latin typeface="+mj-lt"/>
                <a:cs typeface="Arial" panose="020B0604020202020204" pitchFamily="34" charset="0"/>
              </a:rPr>
              <a:t>:-    </a:t>
            </a:r>
            <a:r>
              <a:rPr lang="en-IN" sz="3200" dirty="0">
                <a:latin typeface="+mj-lt"/>
                <a:cs typeface="Arial" panose="020B0604020202020204" pitchFamily="34" charset="0"/>
              </a:rPr>
              <a:t>    </a:t>
            </a:r>
            <a:r>
              <a:rPr lang="en-IN" dirty="0">
                <a:latin typeface="Arial" panose="020B0604020202020204" pitchFamily="34" charset="0"/>
                <a:cs typeface="Arial" panose="020B0604020202020204" pitchFamily="34" charset="0"/>
              </a:rPr>
              <a:t>FOR EXAMINE SPLEENOMEGALY IN  HEMOLYTIC ANAEMIA IN LEG ULCER </a:t>
            </a:r>
            <a:endParaRPr lang="en-IN"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387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22687-17FF-CECC-9501-20C067F5201D}"/>
              </a:ext>
            </a:extLst>
          </p:cNvPr>
          <p:cNvSpPr>
            <a:spLocks noGrp="1"/>
          </p:cNvSpPr>
          <p:nvPr>
            <p:ph type="title"/>
          </p:nvPr>
        </p:nvSpPr>
        <p:spPr>
          <a:xfrm>
            <a:off x="913775" y="618518"/>
            <a:ext cx="10079573" cy="881510"/>
          </a:xfrm>
        </p:spPr>
        <p:txBody>
          <a:bodyPr/>
          <a:lstStyle/>
          <a:p>
            <a:r>
              <a:rPr lang="en-IN" b="1" u="sng" dirty="0"/>
              <a:t>QUESTIONS  AND ANSWERS </a:t>
            </a:r>
          </a:p>
        </p:txBody>
      </p:sp>
      <p:sp>
        <p:nvSpPr>
          <p:cNvPr id="3" name="Content Placeholder 2">
            <a:extLst>
              <a:ext uri="{FF2B5EF4-FFF2-40B4-BE49-F238E27FC236}">
                <a16:creationId xmlns:a16="http://schemas.microsoft.com/office/drawing/2014/main" id="{DAF69013-0F0D-20E5-748B-86BC8EA988A0}"/>
              </a:ext>
            </a:extLst>
          </p:cNvPr>
          <p:cNvSpPr>
            <a:spLocks noGrp="1"/>
          </p:cNvSpPr>
          <p:nvPr>
            <p:ph sz="quarter" idx="13"/>
          </p:nvPr>
        </p:nvSpPr>
        <p:spPr>
          <a:xfrm>
            <a:off x="913774" y="1500028"/>
            <a:ext cx="10363826" cy="4582273"/>
          </a:xfrm>
        </p:spPr>
        <p:txBody>
          <a:bodyPr>
            <a:normAutofit lnSpcReduction="10000"/>
          </a:bodyPr>
          <a:lstStyle/>
          <a:p>
            <a:pPr marL="0" indent="0">
              <a:buNone/>
            </a:pPr>
            <a:r>
              <a:rPr lang="en-IN" dirty="0"/>
              <a:t> </a:t>
            </a:r>
            <a:r>
              <a:rPr lang="en-US" sz="2800" dirty="0"/>
              <a:t>Q1. A 54-year-old male presents with a non-healing ulcer over his lower third of the leg. On examination, the ulcer has an everted edge, an indurated base, and bleeds easily on touch. What is the most likely diagnosis? </a:t>
            </a:r>
          </a:p>
          <a:p>
            <a:pPr marL="457200" indent="-457200">
              <a:buAutoNum type="alphaUcParenR"/>
            </a:pPr>
            <a:r>
              <a:rPr lang="en-US" sz="2800" dirty="0"/>
              <a:t>Varicose Ulcer</a:t>
            </a:r>
          </a:p>
          <a:p>
            <a:pPr marL="514350" indent="-514350">
              <a:buAutoNum type="alphaUcParenR" startAt="2"/>
            </a:pPr>
            <a:r>
              <a:rPr lang="en-US" sz="2800" dirty="0"/>
              <a:t>Squamous Cell Carcinoma </a:t>
            </a:r>
          </a:p>
          <a:p>
            <a:pPr marL="514350" indent="-514350">
              <a:buAutoNum type="alphaUcParenR" startAt="2"/>
            </a:pPr>
            <a:r>
              <a:rPr lang="en-US" sz="2800" dirty="0"/>
              <a:t>Tuberculous Ulcer</a:t>
            </a:r>
          </a:p>
          <a:p>
            <a:pPr marL="0" indent="0">
              <a:buNone/>
            </a:pPr>
            <a:r>
              <a:rPr lang="en-US" sz="2800" dirty="0"/>
              <a:t>D) Syphilitic                                                                    (</a:t>
            </a:r>
            <a:r>
              <a:rPr lang="en-US" sz="2800" b="1" dirty="0"/>
              <a:t>b)</a:t>
            </a:r>
            <a:endParaRPr lang="en-IN" sz="2800" dirty="0"/>
          </a:p>
        </p:txBody>
      </p:sp>
    </p:spTree>
    <p:extLst>
      <p:ext uri="{BB962C8B-B14F-4D97-AF65-F5344CB8AC3E}">
        <p14:creationId xmlns:p14="http://schemas.microsoft.com/office/powerpoint/2010/main" val="176646561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01699A-F993-A558-5A13-6EFF38BD011A}"/>
              </a:ext>
            </a:extLst>
          </p:cNvPr>
          <p:cNvSpPr>
            <a:spLocks noGrp="1"/>
          </p:cNvSpPr>
          <p:nvPr>
            <p:ph sz="quarter" idx="13"/>
          </p:nvPr>
        </p:nvSpPr>
        <p:spPr>
          <a:xfrm>
            <a:off x="913774" y="863029"/>
            <a:ext cx="10363826" cy="5311739"/>
          </a:xfrm>
        </p:spPr>
        <p:txBody>
          <a:bodyPr>
            <a:normAutofit/>
          </a:bodyPr>
          <a:lstStyle/>
          <a:p>
            <a:pPr marL="0" indent="0">
              <a:buNone/>
            </a:pPr>
            <a:r>
              <a:rPr lang="en-US" sz="2800" dirty="0"/>
              <a:t>Q2. Which type of ulcer edge is uniquely characterized by an "undermined edge", typically seen when the pathogenic process destroys subcutaneous tissue faster than the overlying skin? </a:t>
            </a:r>
          </a:p>
          <a:p>
            <a:pPr marL="457200" indent="-457200">
              <a:buAutoNum type="alphaUcParenR"/>
            </a:pPr>
            <a:r>
              <a:rPr lang="en-US" sz="2800" dirty="0"/>
              <a:t>Punch-out edge seen in trophic ulcers </a:t>
            </a:r>
          </a:p>
          <a:p>
            <a:pPr marL="457200" indent="-457200">
              <a:buAutoNum type="alphaUcParenR"/>
            </a:pPr>
            <a:r>
              <a:rPr lang="en-US" sz="2800" dirty="0"/>
              <a:t> Sloping edge seen in healing venous ulcers </a:t>
            </a:r>
          </a:p>
          <a:p>
            <a:pPr marL="457200" indent="-457200">
              <a:buAutoNum type="alphaUcParenR"/>
            </a:pPr>
            <a:r>
              <a:rPr lang="en-US" sz="2800" dirty="0"/>
              <a:t> Undermined edge seen in tuberculous ulcers </a:t>
            </a:r>
          </a:p>
          <a:p>
            <a:pPr marL="457200" indent="-457200">
              <a:buAutoNum type="alphaUcParenR"/>
            </a:pPr>
            <a:r>
              <a:rPr lang="en-US" sz="2800" dirty="0"/>
              <a:t>Raised pearly white edge seen in basal cell carcinoma</a:t>
            </a:r>
          </a:p>
          <a:p>
            <a:pPr marL="0" indent="0">
              <a:buNone/>
            </a:pPr>
            <a:r>
              <a:rPr lang="en-US" sz="2800" dirty="0"/>
              <a:t>                                                                                                 ©</a:t>
            </a:r>
            <a:endParaRPr lang="en-IN" sz="2800" dirty="0"/>
          </a:p>
        </p:txBody>
      </p:sp>
    </p:spTree>
    <p:extLst>
      <p:ext uri="{BB962C8B-B14F-4D97-AF65-F5344CB8AC3E}">
        <p14:creationId xmlns:p14="http://schemas.microsoft.com/office/powerpoint/2010/main" val="3144620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FECCFE-EAFA-9548-44B3-0C34C3FB750B}"/>
              </a:ext>
            </a:extLst>
          </p:cNvPr>
          <p:cNvSpPr>
            <a:spLocks noGrp="1"/>
          </p:cNvSpPr>
          <p:nvPr>
            <p:ph sz="quarter" idx="13"/>
          </p:nvPr>
        </p:nvSpPr>
        <p:spPr>
          <a:xfrm>
            <a:off x="913774" y="832207"/>
            <a:ext cx="10363826" cy="5270641"/>
          </a:xfrm>
        </p:spPr>
        <p:txBody>
          <a:bodyPr>
            <a:normAutofit lnSpcReduction="10000"/>
          </a:bodyPr>
          <a:lstStyle/>
          <a:p>
            <a:pPr marL="0" indent="0">
              <a:buNone/>
            </a:pPr>
            <a:r>
              <a:rPr lang="en-US" sz="2800" dirty="0"/>
              <a:t>Q3. When evaluating an ulcer during a bedside clinical examination, 'induration' is best evaluated by which palpatory action? </a:t>
            </a:r>
          </a:p>
          <a:p>
            <a:pPr marL="457200" indent="-457200">
              <a:buAutoNum type="alphaUcParenR"/>
            </a:pPr>
            <a:r>
              <a:rPr lang="en-US" sz="2800" dirty="0"/>
              <a:t>Pressing directly on the floor of the ulcer </a:t>
            </a:r>
          </a:p>
          <a:p>
            <a:pPr marL="457200" indent="-457200">
              <a:buAutoNum type="alphaLcParenR" startAt="2"/>
            </a:pPr>
            <a:r>
              <a:rPr lang="en-US" sz="2800" dirty="0"/>
              <a:t>Palpating the edge and feeling the surrounding skin between the index finger  and thumb </a:t>
            </a:r>
          </a:p>
          <a:p>
            <a:pPr marL="0" indent="0">
              <a:buNone/>
            </a:pPr>
            <a:r>
              <a:rPr lang="en-US" sz="2800" dirty="0"/>
              <a:t>C)   Evaluating the temperature profile of the proximal limb</a:t>
            </a:r>
          </a:p>
          <a:p>
            <a:pPr marL="514350" indent="-514350">
              <a:buAutoNum type="alphaUcParenR" startAt="4"/>
            </a:pPr>
            <a:r>
              <a:rPr lang="en-US" sz="2800" dirty="0"/>
              <a:t>Checking for cross-fluctuation in the ulcer center</a:t>
            </a:r>
          </a:p>
          <a:p>
            <a:pPr marL="0" indent="0">
              <a:buNone/>
            </a:pPr>
            <a:r>
              <a:rPr lang="en-US" sz="2800" dirty="0"/>
              <a:t>                                                                                              (b)</a:t>
            </a:r>
            <a:endParaRPr lang="en-IN" sz="2800" dirty="0"/>
          </a:p>
        </p:txBody>
      </p:sp>
    </p:spTree>
    <p:extLst>
      <p:ext uri="{BB962C8B-B14F-4D97-AF65-F5344CB8AC3E}">
        <p14:creationId xmlns:p14="http://schemas.microsoft.com/office/powerpoint/2010/main" val="1253025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29E443-98F5-8EDA-D58D-C8191B78BE44}"/>
              </a:ext>
            </a:extLst>
          </p:cNvPr>
          <p:cNvSpPr>
            <a:spLocks noGrp="1"/>
          </p:cNvSpPr>
          <p:nvPr>
            <p:ph sz="quarter" idx="13"/>
          </p:nvPr>
        </p:nvSpPr>
        <p:spPr>
          <a:xfrm>
            <a:off x="913774" y="821933"/>
            <a:ext cx="10363826" cy="5229545"/>
          </a:xfrm>
        </p:spPr>
        <p:txBody>
          <a:bodyPr>
            <a:normAutofit/>
          </a:bodyPr>
          <a:lstStyle/>
          <a:p>
            <a:pPr marL="0" indent="0">
              <a:buNone/>
            </a:pPr>
            <a:r>
              <a:rPr lang="en-US" sz="2800" dirty="0"/>
              <a:t>Q4. A "punched-out" edge with a deep floor exposing underlying tendons or bone is characteristic of which of the following ?</a:t>
            </a:r>
          </a:p>
          <a:p>
            <a:pPr marL="457200" indent="-457200">
              <a:buAutoNum type="alphaUcParenR"/>
            </a:pPr>
            <a:r>
              <a:rPr lang="en-US" sz="2800" dirty="0"/>
              <a:t>Non-healing Trophic/Arterial Ulcer</a:t>
            </a:r>
          </a:p>
          <a:p>
            <a:pPr marL="457200" indent="-457200">
              <a:buAutoNum type="alphaUcParenR"/>
            </a:pPr>
            <a:r>
              <a:rPr lang="en-US" sz="2800" dirty="0"/>
              <a:t> Healing Granulation Tissue </a:t>
            </a:r>
          </a:p>
          <a:p>
            <a:pPr marL="457200" indent="-457200">
              <a:buAutoNum type="alphaUcParenR"/>
            </a:pPr>
            <a:r>
              <a:rPr lang="en-US" sz="2800" dirty="0"/>
              <a:t> Venous Stasis Ulcer </a:t>
            </a:r>
          </a:p>
          <a:p>
            <a:pPr marL="457200" indent="-457200">
              <a:buAutoNum type="alphaUcParenR"/>
            </a:pPr>
            <a:r>
              <a:rPr lang="en-US" sz="2800" dirty="0"/>
              <a:t> Rodent Ulcer</a:t>
            </a:r>
          </a:p>
          <a:p>
            <a:pPr marL="0" indent="0">
              <a:buNone/>
            </a:pPr>
            <a:r>
              <a:rPr lang="en-US" sz="2800" dirty="0"/>
              <a:t>                                                                                          (A)</a:t>
            </a:r>
            <a:endParaRPr lang="en-IN" sz="2800" dirty="0"/>
          </a:p>
        </p:txBody>
      </p:sp>
    </p:spTree>
    <p:extLst>
      <p:ext uri="{BB962C8B-B14F-4D97-AF65-F5344CB8AC3E}">
        <p14:creationId xmlns:p14="http://schemas.microsoft.com/office/powerpoint/2010/main" val="2160570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4,500+ Thank You Doctor Stock Photos, Pictures &amp; Royalty-Free Images -  iStock | Covid thank you doctor">
            <a:extLst>
              <a:ext uri="{FF2B5EF4-FFF2-40B4-BE49-F238E27FC236}">
                <a16:creationId xmlns:a16="http://schemas.microsoft.com/office/drawing/2014/main" id="{02C8CDBF-E818-0437-6039-A8038151CDBB}"/>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621587"/>
            <a:ext cx="12192000" cy="7479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988905"/>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469</TotalTime>
  <Words>1566</Words>
  <Application>Microsoft Office PowerPoint</Application>
  <PresentationFormat>Widescreen</PresentationFormat>
  <Paragraphs>249</Paragraphs>
  <Slides>31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Arial</vt:lpstr>
      <vt:lpstr>Arial Black</vt:lpstr>
      <vt:lpstr>Arial Rounded MT Bold</vt:lpstr>
      <vt:lpstr>Bahnschrift Condensed</vt:lpstr>
      <vt:lpstr>Berlin Sans FB Demi</vt:lpstr>
      <vt:lpstr>Broadway</vt:lpstr>
      <vt:lpstr>Calibri</vt:lpstr>
      <vt:lpstr>Courier New</vt:lpstr>
      <vt:lpstr>Tw Cen MT</vt:lpstr>
      <vt:lpstr>Wingdings</vt:lpstr>
      <vt:lpstr>Droplet</vt:lpstr>
      <vt:lpstr>Examination of ulcer </vt:lpstr>
      <vt:lpstr>ULCER </vt:lpstr>
      <vt:lpstr>Parts of ulcer </vt:lpstr>
      <vt:lpstr>PARTS OF AN ULCER </vt:lpstr>
      <vt:lpstr>PowerPoint Presentation</vt:lpstr>
      <vt:lpstr>PowerPoint Presentation</vt:lpstr>
      <vt:lpstr>PowerPoint Presentation</vt:lpstr>
      <vt:lpstr>PowerPoint Presentation</vt:lpstr>
      <vt:lpstr>PowerPoint Presentation</vt:lpstr>
      <vt:lpstr>PowerPoint Presentation</vt:lpstr>
      <vt:lpstr>EXAMINATION OF ULCER </vt:lpstr>
      <vt:lpstr>PowerPoint Presentation</vt:lpstr>
      <vt:lpstr>inspection </vt:lpstr>
      <vt:lpstr>Local EXAMINATION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SYSTEMIC EXAMINATION  </vt:lpstr>
      <vt:lpstr>QUESTIONS  AND ANSWERS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Abhishek ...</dc:creator>
  <cp:lastModifiedBy>Office</cp:lastModifiedBy>
  <cp:revision>8</cp:revision>
  <dcterms:created xsi:type="dcterms:W3CDTF">2026-06-18T16:14:51Z</dcterms:created>
  <dcterms:modified xsi:type="dcterms:W3CDTF">2026-10-12T05:23:36Z</dcterms:modified>
</cp:coreProperties>
</file>