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8988" r:id="rId2"/>
    <p:sldId id="8992" r:id="rId3"/>
    <p:sldId id="9010" r:id="rId4"/>
    <p:sldId id="9006" r:id="rId5"/>
    <p:sldId id="8989" r:id="rId6"/>
    <p:sldId id="261" r:id="rId7"/>
    <p:sldId id="9031" r:id="rId8"/>
    <p:sldId id="8999" r:id="rId9"/>
    <p:sldId id="8991" r:id="rId10"/>
    <p:sldId id="9034" r:id="rId11"/>
    <p:sldId id="8990" r:id="rId12"/>
    <p:sldId id="8995" r:id="rId13"/>
    <p:sldId id="9011" r:id="rId14"/>
    <p:sldId id="9032" r:id="rId15"/>
    <p:sldId id="8998" r:id="rId16"/>
    <p:sldId id="9000" r:id="rId17"/>
    <p:sldId id="9001" r:id="rId18"/>
    <p:sldId id="9008" r:id="rId19"/>
    <p:sldId id="8861" r:id="rId20"/>
    <p:sldId id="8859" r:id="rId21"/>
    <p:sldId id="9007" r:id="rId22"/>
    <p:sldId id="9004" r:id="rId23"/>
    <p:sldId id="9003" r:id="rId24"/>
    <p:sldId id="8862" r:id="rId25"/>
    <p:sldId id="8865" r:id="rId26"/>
    <p:sldId id="8964" r:id="rId27"/>
    <p:sldId id="8858" r:id="rId28"/>
    <p:sldId id="8967" r:id="rId29"/>
    <p:sldId id="8932" r:id="rId30"/>
    <p:sldId id="8868" r:id="rId31"/>
    <p:sldId id="9022" r:id="rId32"/>
    <p:sldId id="8969" r:id="rId33"/>
    <p:sldId id="8883" r:id="rId34"/>
    <p:sldId id="8934" r:id="rId35"/>
    <p:sldId id="8911" r:id="rId36"/>
    <p:sldId id="9017" r:id="rId37"/>
    <p:sldId id="8944" r:id="rId38"/>
    <p:sldId id="8970" r:id="rId39"/>
    <p:sldId id="8912" r:id="rId40"/>
    <p:sldId id="8935" r:id="rId41"/>
    <p:sldId id="8973" r:id="rId42"/>
    <p:sldId id="8940" r:id="rId43"/>
    <p:sldId id="8976" r:id="rId44"/>
    <p:sldId id="8902" r:id="rId45"/>
    <p:sldId id="8959" r:id="rId46"/>
    <p:sldId id="8904" r:id="rId47"/>
    <p:sldId id="8903" r:id="rId48"/>
    <p:sldId id="9023" r:id="rId49"/>
    <p:sldId id="9024" r:id="rId50"/>
    <p:sldId id="9030" r:id="rId51"/>
    <p:sldId id="8950" r:id="rId52"/>
    <p:sldId id="283" r:id="rId53"/>
    <p:sldId id="8906" r:id="rId54"/>
    <p:sldId id="8907" r:id="rId55"/>
    <p:sldId id="303" r:id="rId56"/>
    <p:sldId id="9026" r:id="rId57"/>
    <p:sldId id="9027" r:id="rId58"/>
    <p:sldId id="9028" r:id="rId59"/>
    <p:sldId id="8966" r:id="rId60"/>
    <p:sldId id="8953" r:id="rId61"/>
    <p:sldId id="8954" r:id="rId62"/>
    <p:sldId id="9029" r:id="rId63"/>
    <p:sldId id="9020" r:id="rId64"/>
    <p:sldId id="9033" r:id="rId65"/>
    <p:sldId id="9012" r:id="rId66"/>
    <p:sldId id="9013" r:id="rId67"/>
    <p:sldId id="9014" r:id="rId68"/>
    <p:sldId id="9015" r:id="rId69"/>
    <p:sldId id="9016" r:id="rId70"/>
    <p:sldId id="8982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29" y="6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" d="1"/>
        <a:sy n="1" d="1"/>
      </p:scale>
      <p:origin x="0" y="-17352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svg"/><Relationship Id="rId1" Type="http://schemas.openxmlformats.org/officeDocument/2006/relationships/image" Target="../media/image54.svg"/><Relationship Id="rId4" Type="http://schemas.openxmlformats.org/officeDocument/2006/relationships/image" Target="../media/image57.svg"/></Relationships>
</file>

<file path=ppt/diagrams/_rels/data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image" Target="../media/image59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svg"/><Relationship Id="rId1" Type="http://schemas.openxmlformats.org/officeDocument/2006/relationships/image" Target="../media/image54.svg"/><Relationship Id="rId4" Type="http://schemas.openxmlformats.org/officeDocument/2006/relationships/image" Target="../media/image57.svg"/></Relationships>
</file>

<file path=ppt/diagrams/_rels/drawing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image" Target="../media/image5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C295D-D9F5-4C9F-8F9A-448EF343A57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16934F-18CF-4928-B103-193E923B6B34}">
      <dgm:prSet/>
      <dgm:spPr/>
      <dgm:t>
        <a:bodyPr/>
        <a:lstStyle/>
        <a:p>
          <a:r>
            <a:rPr lang="en-US"/>
            <a:t>INTRODUCTION</a:t>
          </a:r>
        </a:p>
      </dgm:t>
    </dgm:pt>
    <dgm:pt modelId="{3008B3CB-6FEA-4A94-B1F8-AE972B86CBED}" type="parTrans" cxnId="{C5D7F655-CBE9-43B3-A824-2F198AC7020B}">
      <dgm:prSet/>
      <dgm:spPr/>
      <dgm:t>
        <a:bodyPr/>
        <a:lstStyle/>
        <a:p>
          <a:endParaRPr lang="en-US"/>
        </a:p>
      </dgm:t>
    </dgm:pt>
    <dgm:pt modelId="{04BBB780-1A5B-42D6-8672-978237597B9C}" type="sibTrans" cxnId="{C5D7F655-CBE9-43B3-A824-2F198AC7020B}">
      <dgm:prSet/>
      <dgm:spPr/>
      <dgm:t>
        <a:bodyPr/>
        <a:lstStyle/>
        <a:p>
          <a:endParaRPr lang="en-US"/>
        </a:p>
      </dgm:t>
    </dgm:pt>
    <dgm:pt modelId="{F4875015-5DC4-457E-9F33-9C9F34190B97}">
      <dgm:prSet/>
      <dgm:spPr/>
      <dgm:t>
        <a:bodyPr/>
        <a:lstStyle/>
        <a:p>
          <a:r>
            <a:rPr lang="en-US" dirty="0"/>
            <a:t>DEFINITION </a:t>
          </a:r>
        </a:p>
      </dgm:t>
    </dgm:pt>
    <dgm:pt modelId="{4FEC2E58-262D-416E-B7F3-E57F4E3A6AC4}" type="parTrans" cxnId="{30D075C8-93E1-4A9D-BDA0-8DB5EC50FE37}">
      <dgm:prSet/>
      <dgm:spPr/>
      <dgm:t>
        <a:bodyPr/>
        <a:lstStyle/>
        <a:p>
          <a:endParaRPr lang="en-US"/>
        </a:p>
      </dgm:t>
    </dgm:pt>
    <dgm:pt modelId="{6B8338A1-FDD1-4597-A6A4-8FCD1958FC42}" type="sibTrans" cxnId="{30D075C8-93E1-4A9D-BDA0-8DB5EC50FE37}">
      <dgm:prSet/>
      <dgm:spPr/>
      <dgm:t>
        <a:bodyPr/>
        <a:lstStyle/>
        <a:p>
          <a:endParaRPr lang="en-US"/>
        </a:p>
      </dgm:t>
    </dgm:pt>
    <dgm:pt modelId="{718330AE-9FE8-457A-928C-42F552033454}">
      <dgm:prSet/>
      <dgm:spPr/>
      <dgm:t>
        <a:bodyPr/>
        <a:lstStyle/>
        <a:p>
          <a:r>
            <a:rPr lang="en-US"/>
            <a:t>EPIDEMIOLOGY</a:t>
          </a:r>
        </a:p>
      </dgm:t>
    </dgm:pt>
    <dgm:pt modelId="{DAD2A4B8-20F9-4E28-AB07-E747DB21E3E4}" type="parTrans" cxnId="{374EFC77-0EA1-4DD4-901F-916370650E61}">
      <dgm:prSet/>
      <dgm:spPr/>
      <dgm:t>
        <a:bodyPr/>
        <a:lstStyle/>
        <a:p>
          <a:endParaRPr lang="en-US"/>
        </a:p>
      </dgm:t>
    </dgm:pt>
    <dgm:pt modelId="{6FB039DC-1E5E-4764-937B-098AF79927D3}" type="sibTrans" cxnId="{374EFC77-0EA1-4DD4-901F-916370650E61}">
      <dgm:prSet/>
      <dgm:spPr/>
      <dgm:t>
        <a:bodyPr/>
        <a:lstStyle/>
        <a:p>
          <a:endParaRPr lang="en-US"/>
        </a:p>
      </dgm:t>
    </dgm:pt>
    <dgm:pt modelId="{2AB0B8C1-DBFE-41CD-B3AD-BD0D140DF1B7}">
      <dgm:prSet/>
      <dgm:spPr/>
      <dgm:t>
        <a:bodyPr/>
        <a:lstStyle/>
        <a:p>
          <a:r>
            <a:rPr lang="en-US"/>
            <a:t>TYPES OF PPH</a:t>
          </a:r>
        </a:p>
      </dgm:t>
    </dgm:pt>
    <dgm:pt modelId="{15E97D55-0284-443C-9034-36EBD6BEC1B8}" type="parTrans" cxnId="{9F5F8CB5-B2CA-41A0-8FA8-9588BACA5771}">
      <dgm:prSet/>
      <dgm:spPr/>
      <dgm:t>
        <a:bodyPr/>
        <a:lstStyle/>
        <a:p>
          <a:endParaRPr lang="en-US"/>
        </a:p>
      </dgm:t>
    </dgm:pt>
    <dgm:pt modelId="{ECE8428A-F94A-4A90-81CA-6F05D66119C7}" type="sibTrans" cxnId="{9F5F8CB5-B2CA-41A0-8FA8-9588BACA5771}">
      <dgm:prSet/>
      <dgm:spPr/>
      <dgm:t>
        <a:bodyPr/>
        <a:lstStyle/>
        <a:p>
          <a:endParaRPr lang="en-US"/>
        </a:p>
      </dgm:t>
    </dgm:pt>
    <dgm:pt modelId="{FD9E740D-95D6-4D70-8832-D3FE97BEE6E8}">
      <dgm:prSet/>
      <dgm:spPr/>
      <dgm:t>
        <a:bodyPr/>
        <a:lstStyle/>
        <a:p>
          <a:r>
            <a:rPr lang="en-US"/>
            <a:t>RISK FACTORS</a:t>
          </a:r>
        </a:p>
      </dgm:t>
    </dgm:pt>
    <dgm:pt modelId="{3FCC66AA-3911-4205-9088-667A556618A2}" type="parTrans" cxnId="{230FFB88-7457-4F09-B580-F3336DBD2147}">
      <dgm:prSet/>
      <dgm:spPr/>
      <dgm:t>
        <a:bodyPr/>
        <a:lstStyle/>
        <a:p>
          <a:endParaRPr lang="en-US"/>
        </a:p>
      </dgm:t>
    </dgm:pt>
    <dgm:pt modelId="{7E34BCF7-4210-4F3D-A021-7FDB423363FD}" type="sibTrans" cxnId="{230FFB88-7457-4F09-B580-F3336DBD2147}">
      <dgm:prSet/>
      <dgm:spPr/>
      <dgm:t>
        <a:bodyPr/>
        <a:lstStyle/>
        <a:p>
          <a:endParaRPr lang="en-US"/>
        </a:p>
      </dgm:t>
    </dgm:pt>
    <dgm:pt modelId="{C820DBC3-C03C-436E-9C81-1D611B4623DA}">
      <dgm:prSet/>
      <dgm:spPr/>
      <dgm:t>
        <a:bodyPr/>
        <a:lstStyle/>
        <a:p>
          <a:r>
            <a:rPr lang="en-US"/>
            <a:t>MISSION NEEeV</a:t>
          </a:r>
        </a:p>
      </dgm:t>
    </dgm:pt>
    <dgm:pt modelId="{1510B3DB-93B5-43B0-987D-D619E815876F}" type="parTrans" cxnId="{EA376F68-0BC0-44B1-A527-50EAEE702B64}">
      <dgm:prSet/>
      <dgm:spPr/>
      <dgm:t>
        <a:bodyPr/>
        <a:lstStyle/>
        <a:p>
          <a:endParaRPr lang="en-US"/>
        </a:p>
      </dgm:t>
    </dgm:pt>
    <dgm:pt modelId="{7FA01DFE-EDF3-4BB0-A98D-DF6D2139C9FE}" type="sibTrans" cxnId="{EA376F68-0BC0-44B1-A527-50EAEE702B64}">
      <dgm:prSet/>
      <dgm:spPr/>
      <dgm:t>
        <a:bodyPr/>
        <a:lstStyle/>
        <a:p>
          <a:endParaRPr lang="en-US"/>
        </a:p>
      </dgm:t>
    </dgm:pt>
    <dgm:pt modelId="{9F68E052-8CDC-4772-95F7-A225F586141D}">
      <dgm:prSet/>
      <dgm:spPr/>
      <dgm:t>
        <a:bodyPr/>
        <a:lstStyle/>
        <a:p>
          <a:r>
            <a:rPr lang="en-US"/>
            <a:t>AMTSL (ACTIVE MANAGEMENT OF THIRD STAGE OF LABOR)</a:t>
          </a:r>
        </a:p>
      </dgm:t>
    </dgm:pt>
    <dgm:pt modelId="{7C3DBE5C-4A9F-4078-865B-67CDFF996680}" type="parTrans" cxnId="{1E283921-565A-4F9F-9771-9BFF32496E40}">
      <dgm:prSet/>
      <dgm:spPr/>
      <dgm:t>
        <a:bodyPr/>
        <a:lstStyle/>
        <a:p>
          <a:endParaRPr lang="en-US"/>
        </a:p>
      </dgm:t>
    </dgm:pt>
    <dgm:pt modelId="{95A1D65E-55D0-4B7A-86A2-328DD28D863F}" type="sibTrans" cxnId="{1E283921-565A-4F9F-9771-9BFF32496E40}">
      <dgm:prSet/>
      <dgm:spPr/>
      <dgm:t>
        <a:bodyPr/>
        <a:lstStyle/>
        <a:p>
          <a:endParaRPr lang="en-US"/>
        </a:p>
      </dgm:t>
    </dgm:pt>
    <dgm:pt modelId="{07C76FA9-212C-4AA3-89EB-04457BAAD6BE}">
      <dgm:prSet/>
      <dgm:spPr/>
      <dgm:t>
        <a:bodyPr/>
        <a:lstStyle/>
        <a:p>
          <a:r>
            <a:rPr lang="en-US"/>
            <a:t>E-MOTIVE</a:t>
          </a:r>
        </a:p>
      </dgm:t>
    </dgm:pt>
    <dgm:pt modelId="{E4C34706-DF9C-4B04-846E-9F54052402C9}" type="parTrans" cxnId="{A4B479B2-7A99-435E-92BF-2BFDCBA5553A}">
      <dgm:prSet/>
      <dgm:spPr/>
      <dgm:t>
        <a:bodyPr/>
        <a:lstStyle/>
        <a:p>
          <a:endParaRPr lang="en-US"/>
        </a:p>
      </dgm:t>
    </dgm:pt>
    <dgm:pt modelId="{EBDC1D2C-854A-49D8-94F2-DA7A6E0F5A2A}" type="sibTrans" cxnId="{A4B479B2-7A99-435E-92BF-2BFDCBA5553A}">
      <dgm:prSet/>
      <dgm:spPr/>
      <dgm:t>
        <a:bodyPr/>
        <a:lstStyle/>
        <a:p>
          <a:endParaRPr lang="en-US"/>
        </a:p>
      </dgm:t>
    </dgm:pt>
    <dgm:pt modelId="{181A5777-6C31-4E31-8661-C4FC5C353EFA}">
      <dgm:prSet/>
      <dgm:spPr/>
      <dgm:t>
        <a:bodyPr/>
        <a:lstStyle/>
        <a:p>
          <a:r>
            <a:rPr lang="en-US"/>
            <a:t>MANAGEMENT OF PPH</a:t>
          </a:r>
        </a:p>
      </dgm:t>
    </dgm:pt>
    <dgm:pt modelId="{0EE14FB3-A9A7-4728-B480-29145632F724}" type="parTrans" cxnId="{A080455D-9CCE-4557-8CF0-1849ACC365F2}">
      <dgm:prSet/>
      <dgm:spPr/>
      <dgm:t>
        <a:bodyPr/>
        <a:lstStyle/>
        <a:p>
          <a:endParaRPr lang="en-US"/>
        </a:p>
      </dgm:t>
    </dgm:pt>
    <dgm:pt modelId="{862A07FD-5788-4C35-8209-2B7335399FC1}" type="sibTrans" cxnId="{A080455D-9CCE-4557-8CF0-1849ACC365F2}">
      <dgm:prSet/>
      <dgm:spPr/>
      <dgm:t>
        <a:bodyPr/>
        <a:lstStyle/>
        <a:p>
          <a:endParaRPr lang="en-US"/>
        </a:p>
      </dgm:t>
    </dgm:pt>
    <dgm:pt modelId="{1813927F-E1C2-43F1-86B3-656846A5481A}">
      <dgm:prSet/>
      <dgm:spPr/>
      <dgm:t>
        <a:bodyPr/>
        <a:lstStyle/>
        <a:p>
          <a:r>
            <a:rPr lang="en-US" dirty="0"/>
            <a:t>REFRACTORY PPH</a:t>
          </a:r>
        </a:p>
      </dgm:t>
    </dgm:pt>
    <dgm:pt modelId="{845862B8-4146-44CD-9F45-80B84AD153AE}" type="parTrans" cxnId="{09278FC3-D711-4DB9-82E1-306867AEE2FA}">
      <dgm:prSet/>
      <dgm:spPr/>
      <dgm:t>
        <a:bodyPr/>
        <a:lstStyle/>
        <a:p>
          <a:endParaRPr lang="en-US"/>
        </a:p>
      </dgm:t>
    </dgm:pt>
    <dgm:pt modelId="{9086C191-B540-427D-B7A6-AB6A52FCCF03}" type="sibTrans" cxnId="{09278FC3-D711-4DB9-82E1-306867AEE2FA}">
      <dgm:prSet/>
      <dgm:spPr/>
      <dgm:t>
        <a:bodyPr/>
        <a:lstStyle/>
        <a:p>
          <a:endParaRPr lang="en-US"/>
        </a:p>
      </dgm:t>
    </dgm:pt>
    <dgm:pt modelId="{9DFF5745-B915-4ED5-9D95-A8540659B832}" type="pres">
      <dgm:prSet presAssocID="{3C0C295D-D9F5-4C9F-8F9A-448EF343A575}" presName="vert0" presStyleCnt="0">
        <dgm:presLayoutVars>
          <dgm:dir/>
          <dgm:animOne val="branch"/>
          <dgm:animLvl val="lvl"/>
        </dgm:presLayoutVars>
      </dgm:prSet>
      <dgm:spPr/>
    </dgm:pt>
    <dgm:pt modelId="{8CECAC99-1741-4FA3-8443-3307635B9D95}" type="pres">
      <dgm:prSet presAssocID="{2816934F-18CF-4928-B103-193E923B6B34}" presName="thickLine" presStyleLbl="alignNode1" presStyleIdx="0" presStyleCnt="10"/>
      <dgm:spPr/>
    </dgm:pt>
    <dgm:pt modelId="{3F4AD34A-A4D9-42F2-9F29-F25F4B4E277C}" type="pres">
      <dgm:prSet presAssocID="{2816934F-18CF-4928-B103-193E923B6B34}" presName="horz1" presStyleCnt="0"/>
      <dgm:spPr/>
    </dgm:pt>
    <dgm:pt modelId="{894306FE-65FF-404F-A29E-8B7CA6DB2467}" type="pres">
      <dgm:prSet presAssocID="{2816934F-18CF-4928-B103-193E923B6B34}" presName="tx1" presStyleLbl="revTx" presStyleIdx="0" presStyleCnt="10"/>
      <dgm:spPr/>
    </dgm:pt>
    <dgm:pt modelId="{A3EF81D8-5AFA-4675-82AA-E5B4868CF50D}" type="pres">
      <dgm:prSet presAssocID="{2816934F-18CF-4928-B103-193E923B6B34}" presName="vert1" presStyleCnt="0"/>
      <dgm:spPr/>
    </dgm:pt>
    <dgm:pt modelId="{27ECAF0E-34E4-4881-BD9C-BB984C9CC2EF}" type="pres">
      <dgm:prSet presAssocID="{F4875015-5DC4-457E-9F33-9C9F34190B97}" presName="thickLine" presStyleLbl="alignNode1" presStyleIdx="1" presStyleCnt="10"/>
      <dgm:spPr/>
    </dgm:pt>
    <dgm:pt modelId="{0A921801-4C1B-45F7-9179-0EEE3B13CD01}" type="pres">
      <dgm:prSet presAssocID="{F4875015-5DC4-457E-9F33-9C9F34190B97}" presName="horz1" presStyleCnt="0"/>
      <dgm:spPr/>
    </dgm:pt>
    <dgm:pt modelId="{7F0BE0F3-842D-45B4-A062-7EDF5EB44A2C}" type="pres">
      <dgm:prSet presAssocID="{F4875015-5DC4-457E-9F33-9C9F34190B97}" presName="tx1" presStyleLbl="revTx" presStyleIdx="1" presStyleCnt="10"/>
      <dgm:spPr/>
    </dgm:pt>
    <dgm:pt modelId="{B228C87D-BFC9-43D4-9FD8-DEACC4C90987}" type="pres">
      <dgm:prSet presAssocID="{F4875015-5DC4-457E-9F33-9C9F34190B97}" presName="vert1" presStyleCnt="0"/>
      <dgm:spPr/>
    </dgm:pt>
    <dgm:pt modelId="{87B7578F-5C4F-47CC-95E0-38461AB0E53D}" type="pres">
      <dgm:prSet presAssocID="{718330AE-9FE8-457A-928C-42F552033454}" presName="thickLine" presStyleLbl="alignNode1" presStyleIdx="2" presStyleCnt="10"/>
      <dgm:spPr/>
    </dgm:pt>
    <dgm:pt modelId="{7C33EF75-05B5-4378-B89F-E5E65B086474}" type="pres">
      <dgm:prSet presAssocID="{718330AE-9FE8-457A-928C-42F552033454}" presName="horz1" presStyleCnt="0"/>
      <dgm:spPr/>
    </dgm:pt>
    <dgm:pt modelId="{1B522930-3F61-48CF-BE2B-C347118FFC0E}" type="pres">
      <dgm:prSet presAssocID="{718330AE-9FE8-457A-928C-42F552033454}" presName="tx1" presStyleLbl="revTx" presStyleIdx="2" presStyleCnt="10"/>
      <dgm:spPr/>
    </dgm:pt>
    <dgm:pt modelId="{2382B210-42CA-4D46-A981-DF08675963A1}" type="pres">
      <dgm:prSet presAssocID="{718330AE-9FE8-457A-928C-42F552033454}" presName="vert1" presStyleCnt="0"/>
      <dgm:spPr/>
    </dgm:pt>
    <dgm:pt modelId="{0A0A6548-8957-40A8-B676-9D96397EB8F2}" type="pres">
      <dgm:prSet presAssocID="{2AB0B8C1-DBFE-41CD-B3AD-BD0D140DF1B7}" presName="thickLine" presStyleLbl="alignNode1" presStyleIdx="3" presStyleCnt="10"/>
      <dgm:spPr/>
    </dgm:pt>
    <dgm:pt modelId="{5458A723-CA93-486D-82E2-C63C5B861C6B}" type="pres">
      <dgm:prSet presAssocID="{2AB0B8C1-DBFE-41CD-B3AD-BD0D140DF1B7}" presName="horz1" presStyleCnt="0"/>
      <dgm:spPr/>
    </dgm:pt>
    <dgm:pt modelId="{E84BB342-09E5-4C36-82E4-8EBE330DCADF}" type="pres">
      <dgm:prSet presAssocID="{2AB0B8C1-DBFE-41CD-B3AD-BD0D140DF1B7}" presName="tx1" presStyleLbl="revTx" presStyleIdx="3" presStyleCnt="10"/>
      <dgm:spPr/>
    </dgm:pt>
    <dgm:pt modelId="{5FABD9BD-5905-44C7-81E9-4EB39A1C0E56}" type="pres">
      <dgm:prSet presAssocID="{2AB0B8C1-DBFE-41CD-B3AD-BD0D140DF1B7}" presName="vert1" presStyleCnt="0"/>
      <dgm:spPr/>
    </dgm:pt>
    <dgm:pt modelId="{35E52564-622A-4A69-A207-BFCC2BC3DC72}" type="pres">
      <dgm:prSet presAssocID="{FD9E740D-95D6-4D70-8832-D3FE97BEE6E8}" presName="thickLine" presStyleLbl="alignNode1" presStyleIdx="4" presStyleCnt="10"/>
      <dgm:spPr/>
    </dgm:pt>
    <dgm:pt modelId="{328AE966-5EAE-4810-96F3-519E7D3C8928}" type="pres">
      <dgm:prSet presAssocID="{FD9E740D-95D6-4D70-8832-D3FE97BEE6E8}" presName="horz1" presStyleCnt="0"/>
      <dgm:spPr/>
    </dgm:pt>
    <dgm:pt modelId="{2EAAB235-D930-4B6E-AA0D-91A9E0240535}" type="pres">
      <dgm:prSet presAssocID="{FD9E740D-95D6-4D70-8832-D3FE97BEE6E8}" presName="tx1" presStyleLbl="revTx" presStyleIdx="4" presStyleCnt="10"/>
      <dgm:spPr/>
    </dgm:pt>
    <dgm:pt modelId="{8F07BA30-FE6D-4E79-9A37-D0B69F5B2CD0}" type="pres">
      <dgm:prSet presAssocID="{FD9E740D-95D6-4D70-8832-D3FE97BEE6E8}" presName="vert1" presStyleCnt="0"/>
      <dgm:spPr/>
    </dgm:pt>
    <dgm:pt modelId="{8C3196B9-921D-41D2-8E4F-F49310D5D2F0}" type="pres">
      <dgm:prSet presAssocID="{C820DBC3-C03C-436E-9C81-1D611B4623DA}" presName="thickLine" presStyleLbl="alignNode1" presStyleIdx="5" presStyleCnt="10"/>
      <dgm:spPr/>
    </dgm:pt>
    <dgm:pt modelId="{F0BB0CC0-2A34-4AC5-9BF5-AA661B8CFBE6}" type="pres">
      <dgm:prSet presAssocID="{C820DBC3-C03C-436E-9C81-1D611B4623DA}" presName="horz1" presStyleCnt="0"/>
      <dgm:spPr/>
    </dgm:pt>
    <dgm:pt modelId="{67FFF3AE-3C63-463E-A23F-296B4D7B338A}" type="pres">
      <dgm:prSet presAssocID="{C820DBC3-C03C-436E-9C81-1D611B4623DA}" presName="tx1" presStyleLbl="revTx" presStyleIdx="5" presStyleCnt="10"/>
      <dgm:spPr/>
    </dgm:pt>
    <dgm:pt modelId="{CC4D834A-07CC-4781-B093-56F2C6167369}" type="pres">
      <dgm:prSet presAssocID="{C820DBC3-C03C-436E-9C81-1D611B4623DA}" presName="vert1" presStyleCnt="0"/>
      <dgm:spPr/>
    </dgm:pt>
    <dgm:pt modelId="{ADC01980-6359-4B38-8A72-F0F427974A30}" type="pres">
      <dgm:prSet presAssocID="{9F68E052-8CDC-4772-95F7-A225F586141D}" presName="thickLine" presStyleLbl="alignNode1" presStyleIdx="6" presStyleCnt="10"/>
      <dgm:spPr/>
    </dgm:pt>
    <dgm:pt modelId="{092F70CD-9B6E-468D-9ABC-98D25D97CF46}" type="pres">
      <dgm:prSet presAssocID="{9F68E052-8CDC-4772-95F7-A225F586141D}" presName="horz1" presStyleCnt="0"/>
      <dgm:spPr/>
    </dgm:pt>
    <dgm:pt modelId="{4D788FE2-8F4B-4E60-A903-7E16CB260D84}" type="pres">
      <dgm:prSet presAssocID="{9F68E052-8CDC-4772-95F7-A225F586141D}" presName="tx1" presStyleLbl="revTx" presStyleIdx="6" presStyleCnt="10"/>
      <dgm:spPr/>
    </dgm:pt>
    <dgm:pt modelId="{6642C1B3-5E46-4E5E-9D93-89C3C77A7333}" type="pres">
      <dgm:prSet presAssocID="{9F68E052-8CDC-4772-95F7-A225F586141D}" presName="vert1" presStyleCnt="0"/>
      <dgm:spPr/>
    </dgm:pt>
    <dgm:pt modelId="{F0F3AB94-8AAC-4B66-891E-0573B090751A}" type="pres">
      <dgm:prSet presAssocID="{07C76FA9-212C-4AA3-89EB-04457BAAD6BE}" presName="thickLine" presStyleLbl="alignNode1" presStyleIdx="7" presStyleCnt="10"/>
      <dgm:spPr/>
    </dgm:pt>
    <dgm:pt modelId="{3486D2E7-41E9-4EC8-BE2C-FE9A67285119}" type="pres">
      <dgm:prSet presAssocID="{07C76FA9-212C-4AA3-89EB-04457BAAD6BE}" presName="horz1" presStyleCnt="0"/>
      <dgm:spPr/>
    </dgm:pt>
    <dgm:pt modelId="{5BD7AB1F-85D1-4E2F-A1F4-00AF9113BB25}" type="pres">
      <dgm:prSet presAssocID="{07C76FA9-212C-4AA3-89EB-04457BAAD6BE}" presName="tx1" presStyleLbl="revTx" presStyleIdx="7" presStyleCnt="10"/>
      <dgm:spPr/>
    </dgm:pt>
    <dgm:pt modelId="{8F8D1F2E-98CF-4A6F-BC3E-385C2A6826B9}" type="pres">
      <dgm:prSet presAssocID="{07C76FA9-212C-4AA3-89EB-04457BAAD6BE}" presName="vert1" presStyleCnt="0"/>
      <dgm:spPr/>
    </dgm:pt>
    <dgm:pt modelId="{8EC4CB2B-908F-4210-8988-E5E2CF9D7D5D}" type="pres">
      <dgm:prSet presAssocID="{181A5777-6C31-4E31-8661-C4FC5C353EFA}" presName="thickLine" presStyleLbl="alignNode1" presStyleIdx="8" presStyleCnt="10"/>
      <dgm:spPr/>
    </dgm:pt>
    <dgm:pt modelId="{5D4863C8-6B01-4D81-BA7C-E83254AC022D}" type="pres">
      <dgm:prSet presAssocID="{181A5777-6C31-4E31-8661-C4FC5C353EFA}" presName="horz1" presStyleCnt="0"/>
      <dgm:spPr/>
    </dgm:pt>
    <dgm:pt modelId="{BE8370BB-EE70-42C4-9351-B364A417454C}" type="pres">
      <dgm:prSet presAssocID="{181A5777-6C31-4E31-8661-C4FC5C353EFA}" presName="tx1" presStyleLbl="revTx" presStyleIdx="8" presStyleCnt="10"/>
      <dgm:spPr/>
    </dgm:pt>
    <dgm:pt modelId="{EF8DA843-9482-4365-ABBA-921D0CCCA0AC}" type="pres">
      <dgm:prSet presAssocID="{181A5777-6C31-4E31-8661-C4FC5C353EFA}" presName="vert1" presStyleCnt="0"/>
      <dgm:spPr/>
    </dgm:pt>
    <dgm:pt modelId="{D7048505-DCA9-43A3-8304-9AFF240CFBED}" type="pres">
      <dgm:prSet presAssocID="{1813927F-E1C2-43F1-86B3-656846A5481A}" presName="thickLine" presStyleLbl="alignNode1" presStyleIdx="9" presStyleCnt="10"/>
      <dgm:spPr/>
    </dgm:pt>
    <dgm:pt modelId="{3FD5D842-922F-4412-BE70-81ACC8378AA7}" type="pres">
      <dgm:prSet presAssocID="{1813927F-E1C2-43F1-86B3-656846A5481A}" presName="horz1" presStyleCnt="0"/>
      <dgm:spPr/>
    </dgm:pt>
    <dgm:pt modelId="{E74CF8FA-FFE2-4F9F-BA38-BDF5618CBBFC}" type="pres">
      <dgm:prSet presAssocID="{1813927F-E1C2-43F1-86B3-656846A5481A}" presName="tx1" presStyleLbl="revTx" presStyleIdx="9" presStyleCnt="10"/>
      <dgm:spPr/>
    </dgm:pt>
    <dgm:pt modelId="{B1FE36A8-0E36-409E-A74D-31A65BED000B}" type="pres">
      <dgm:prSet presAssocID="{1813927F-E1C2-43F1-86B3-656846A5481A}" presName="vert1" presStyleCnt="0"/>
      <dgm:spPr/>
    </dgm:pt>
  </dgm:ptLst>
  <dgm:cxnLst>
    <dgm:cxn modelId="{32A2D60D-E10A-4F4A-BF54-4290F1429A9B}" type="presOf" srcId="{2816934F-18CF-4928-B103-193E923B6B34}" destId="{894306FE-65FF-404F-A29E-8B7CA6DB2467}" srcOrd="0" destOrd="0" presId="urn:microsoft.com/office/officeart/2008/layout/LinedList"/>
    <dgm:cxn modelId="{1E283921-565A-4F9F-9771-9BFF32496E40}" srcId="{3C0C295D-D9F5-4C9F-8F9A-448EF343A575}" destId="{9F68E052-8CDC-4772-95F7-A225F586141D}" srcOrd="6" destOrd="0" parTransId="{7C3DBE5C-4A9F-4078-865B-67CDFF996680}" sibTransId="{95A1D65E-55D0-4B7A-86A2-328DD28D863F}"/>
    <dgm:cxn modelId="{7EB6ED2F-D605-443D-BC4C-4E79FBB07F16}" type="presOf" srcId="{2AB0B8C1-DBFE-41CD-B3AD-BD0D140DF1B7}" destId="{E84BB342-09E5-4C36-82E4-8EBE330DCADF}" srcOrd="0" destOrd="0" presId="urn:microsoft.com/office/officeart/2008/layout/LinedList"/>
    <dgm:cxn modelId="{F84DC934-113F-46E6-9A7C-AACD9B8991FD}" type="presOf" srcId="{FD9E740D-95D6-4D70-8832-D3FE97BEE6E8}" destId="{2EAAB235-D930-4B6E-AA0D-91A9E0240535}" srcOrd="0" destOrd="0" presId="urn:microsoft.com/office/officeart/2008/layout/LinedList"/>
    <dgm:cxn modelId="{A080455D-9CCE-4557-8CF0-1849ACC365F2}" srcId="{3C0C295D-D9F5-4C9F-8F9A-448EF343A575}" destId="{181A5777-6C31-4E31-8661-C4FC5C353EFA}" srcOrd="8" destOrd="0" parTransId="{0EE14FB3-A9A7-4728-B480-29145632F724}" sibTransId="{862A07FD-5788-4C35-8209-2B7335399FC1}"/>
    <dgm:cxn modelId="{1F19F843-D338-4DF4-8C41-7E4F42E17AD5}" type="presOf" srcId="{9F68E052-8CDC-4772-95F7-A225F586141D}" destId="{4D788FE2-8F4B-4E60-A903-7E16CB260D84}" srcOrd="0" destOrd="0" presId="urn:microsoft.com/office/officeart/2008/layout/LinedList"/>
    <dgm:cxn modelId="{EA376F68-0BC0-44B1-A527-50EAEE702B64}" srcId="{3C0C295D-D9F5-4C9F-8F9A-448EF343A575}" destId="{C820DBC3-C03C-436E-9C81-1D611B4623DA}" srcOrd="5" destOrd="0" parTransId="{1510B3DB-93B5-43B0-987D-D619E815876F}" sibTransId="{7FA01DFE-EDF3-4BB0-A98D-DF6D2139C9FE}"/>
    <dgm:cxn modelId="{A1F6C649-45D8-4D25-BCC7-E91587902DDA}" type="presOf" srcId="{07C76FA9-212C-4AA3-89EB-04457BAAD6BE}" destId="{5BD7AB1F-85D1-4E2F-A1F4-00AF9113BB25}" srcOrd="0" destOrd="0" presId="urn:microsoft.com/office/officeart/2008/layout/LinedList"/>
    <dgm:cxn modelId="{C3574D6B-3045-4DBE-90BC-50EB0F3B2158}" type="presOf" srcId="{718330AE-9FE8-457A-928C-42F552033454}" destId="{1B522930-3F61-48CF-BE2B-C347118FFC0E}" srcOrd="0" destOrd="0" presId="urn:microsoft.com/office/officeart/2008/layout/LinedList"/>
    <dgm:cxn modelId="{C5D7F655-CBE9-43B3-A824-2F198AC7020B}" srcId="{3C0C295D-D9F5-4C9F-8F9A-448EF343A575}" destId="{2816934F-18CF-4928-B103-193E923B6B34}" srcOrd="0" destOrd="0" parTransId="{3008B3CB-6FEA-4A94-B1F8-AE972B86CBED}" sibTransId="{04BBB780-1A5B-42D6-8672-978237597B9C}"/>
    <dgm:cxn modelId="{374EFC77-0EA1-4DD4-901F-916370650E61}" srcId="{3C0C295D-D9F5-4C9F-8F9A-448EF343A575}" destId="{718330AE-9FE8-457A-928C-42F552033454}" srcOrd="2" destOrd="0" parTransId="{DAD2A4B8-20F9-4E28-AB07-E747DB21E3E4}" sibTransId="{6FB039DC-1E5E-4764-937B-098AF79927D3}"/>
    <dgm:cxn modelId="{230FFB88-7457-4F09-B580-F3336DBD2147}" srcId="{3C0C295D-D9F5-4C9F-8F9A-448EF343A575}" destId="{FD9E740D-95D6-4D70-8832-D3FE97BEE6E8}" srcOrd="4" destOrd="0" parTransId="{3FCC66AA-3911-4205-9088-667A556618A2}" sibTransId="{7E34BCF7-4210-4F3D-A021-7FDB423363FD}"/>
    <dgm:cxn modelId="{BDA56391-BA12-4CEB-9077-05E7DA582F03}" type="presOf" srcId="{181A5777-6C31-4E31-8661-C4FC5C353EFA}" destId="{BE8370BB-EE70-42C4-9351-B364A417454C}" srcOrd="0" destOrd="0" presId="urn:microsoft.com/office/officeart/2008/layout/LinedList"/>
    <dgm:cxn modelId="{7B708695-2F60-48A8-AB8F-CAD7D37F81F0}" type="presOf" srcId="{3C0C295D-D9F5-4C9F-8F9A-448EF343A575}" destId="{9DFF5745-B915-4ED5-9D95-A8540659B832}" srcOrd="0" destOrd="0" presId="urn:microsoft.com/office/officeart/2008/layout/LinedList"/>
    <dgm:cxn modelId="{C65C6C9E-0867-47C6-B146-AFEA5AF07314}" type="presOf" srcId="{C820DBC3-C03C-436E-9C81-1D611B4623DA}" destId="{67FFF3AE-3C63-463E-A23F-296B4D7B338A}" srcOrd="0" destOrd="0" presId="urn:microsoft.com/office/officeart/2008/layout/LinedList"/>
    <dgm:cxn modelId="{8F2B0BB0-698A-4320-AEF8-8848AE3AEB7A}" type="presOf" srcId="{1813927F-E1C2-43F1-86B3-656846A5481A}" destId="{E74CF8FA-FFE2-4F9F-BA38-BDF5618CBBFC}" srcOrd="0" destOrd="0" presId="urn:microsoft.com/office/officeart/2008/layout/LinedList"/>
    <dgm:cxn modelId="{A4B479B2-7A99-435E-92BF-2BFDCBA5553A}" srcId="{3C0C295D-D9F5-4C9F-8F9A-448EF343A575}" destId="{07C76FA9-212C-4AA3-89EB-04457BAAD6BE}" srcOrd="7" destOrd="0" parTransId="{E4C34706-DF9C-4B04-846E-9F54052402C9}" sibTransId="{EBDC1D2C-854A-49D8-94F2-DA7A6E0F5A2A}"/>
    <dgm:cxn modelId="{9F5F8CB5-B2CA-41A0-8FA8-9588BACA5771}" srcId="{3C0C295D-D9F5-4C9F-8F9A-448EF343A575}" destId="{2AB0B8C1-DBFE-41CD-B3AD-BD0D140DF1B7}" srcOrd="3" destOrd="0" parTransId="{15E97D55-0284-443C-9034-36EBD6BEC1B8}" sibTransId="{ECE8428A-F94A-4A90-81CA-6F05D66119C7}"/>
    <dgm:cxn modelId="{09278FC3-D711-4DB9-82E1-306867AEE2FA}" srcId="{3C0C295D-D9F5-4C9F-8F9A-448EF343A575}" destId="{1813927F-E1C2-43F1-86B3-656846A5481A}" srcOrd="9" destOrd="0" parTransId="{845862B8-4146-44CD-9F45-80B84AD153AE}" sibTransId="{9086C191-B540-427D-B7A6-AB6A52FCCF03}"/>
    <dgm:cxn modelId="{30D075C8-93E1-4A9D-BDA0-8DB5EC50FE37}" srcId="{3C0C295D-D9F5-4C9F-8F9A-448EF343A575}" destId="{F4875015-5DC4-457E-9F33-9C9F34190B97}" srcOrd="1" destOrd="0" parTransId="{4FEC2E58-262D-416E-B7F3-E57F4E3A6AC4}" sibTransId="{6B8338A1-FDD1-4597-A6A4-8FCD1958FC42}"/>
    <dgm:cxn modelId="{A5017DC8-4CCD-4447-BB19-FF1F6E481B8C}" type="presOf" srcId="{F4875015-5DC4-457E-9F33-9C9F34190B97}" destId="{7F0BE0F3-842D-45B4-A062-7EDF5EB44A2C}" srcOrd="0" destOrd="0" presId="urn:microsoft.com/office/officeart/2008/layout/LinedList"/>
    <dgm:cxn modelId="{1C184E64-83BF-4801-BEA9-5962C21C6E62}" type="presParOf" srcId="{9DFF5745-B915-4ED5-9D95-A8540659B832}" destId="{8CECAC99-1741-4FA3-8443-3307635B9D95}" srcOrd="0" destOrd="0" presId="urn:microsoft.com/office/officeart/2008/layout/LinedList"/>
    <dgm:cxn modelId="{6291F935-A6D7-40E5-A381-712154014AFC}" type="presParOf" srcId="{9DFF5745-B915-4ED5-9D95-A8540659B832}" destId="{3F4AD34A-A4D9-42F2-9F29-F25F4B4E277C}" srcOrd="1" destOrd="0" presId="urn:microsoft.com/office/officeart/2008/layout/LinedList"/>
    <dgm:cxn modelId="{795BE189-81E1-467C-9928-06BA7E8B85B2}" type="presParOf" srcId="{3F4AD34A-A4D9-42F2-9F29-F25F4B4E277C}" destId="{894306FE-65FF-404F-A29E-8B7CA6DB2467}" srcOrd="0" destOrd="0" presId="urn:microsoft.com/office/officeart/2008/layout/LinedList"/>
    <dgm:cxn modelId="{D832D9C1-2CDF-46F5-A47B-47DFAD8E0212}" type="presParOf" srcId="{3F4AD34A-A4D9-42F2-9F29-F25F4B4E277C}" destId="{A3EF81D8-5AFA-4675-82AA-E5B4868CF50D}" srcOrd="1" destOrd="0" presId="urn:microsoft.com/office/officeart/2008/layout/LinedList"/>
    <dgm:cxn modelId="{04742D71-2218-420E-B337-C3D7C30AF4EC}" type="presParOf" srcId="{9DFF5745-B915-4ED5-9D95-A8540659B832}" destId="{27ECAF0E-34E4-4881-BD9C-BB984C9CC2EF}" srcOrd="2" destOrd="0" presId="urn:microsoft.com/office/officeart/2008/layout/LinedList"/>
    <dgm:cxn modelId="{063A98C0-F423-4A03-882A-4ED8C2B96B9C}" type="presParOf" srcId="{9DFF5745-B915-4ED5-9D95-A8540659B832}" destId="{0A921801-4C1B-45F7-9179-0EEE3B13CD01}" srcOrd="3" destOrd="0" presId="urn:microsoft.com/office/officeart/2008/layout/LinedList"/>
    <dgm:cxn modelId="{BE8600B6-5E5B-4C12-82BC-78CFA2B700A7}" type="presParOf" srcId="{0A921801-4C1B-45F7-9179-0EEE3B13CD01}" destId="{7F0BE0F3-842D-45B4-A062-7EDF5EB44A2C}" srcOrd="0" destOrd="0" presId="urn:microsoft.com/office/officeart/2008/layout/LinedList"/>
    <dgm:cxn modelId="{3BC0FAC1-AD7F-4577-B3B6-EE24A23059F6}" type="presParOf" srcId="{0A921801-4C1B-45F7-9179-0EEE3B13CD01}" destId="{B228C87D-BFC9-43D4-9FD8-DEACC4C90987}" srcOrd="1" destOrd="0" presId="urn:microsoft.com/office/officeart/2008/layout/LinedList"/>
    <dgm:cxn modelId="{9A02C4F6-8F5B-4F5D-90BE-94388A41A8DA}" type="presParOf" srcId="{9DFF5745-B915-4ED5-9D95-A8540659B832}" destId="{87B7578F-5C4F-47CC-95E0-38461AB0E53D}" srcOrd="4" destOrd="0" presId="urn:microsoft.com/office/officeart/2008/layout/LinedList"/>
    <dgm:cxn modelId="{AA843A63-5D5A-4193-B297-129129AD44DB}" type="presParOf" srcId="{9DFF5745-B915-4ED5-9D95-A8540659B832}" destId="{7C33EF75-05B5-4378-B89F-E5E65B086474}" srcOrd="5" destOrd="0" presId="urn:microsoft.com/office/officeart/2008/layout/LinedList"/>
    <dgm:cxn modelId="{D766D50C-E086-4CD8-9CFB-6C6736B9FFA5}" type="presParOf" srcId="{7C33EF75-05B5-4378-B89F-E5E65B086474}" destId="{1B522930-3F61-48CF-BE2B-C347118FFC0E}" srcOrd="0" destOrd="0" presId="urn:microsoft.com/office/officeart/2008/layout/LinedList"/>
    <dgm:cxn modelId="{8EFA80EF-8241-4C5C-8FFB-047423C76034}" type="presParOf" srcId="{7C33EF75-05B5-4378-B89F-E5E65B086474}" destId="{2382B210-42CA-4D46-A981-DF08675963A1}" srcOrd="1" destOrd="0" presId="urn:microsoft.com/office/officeart/2008/layout/LinedList"/>
    <dgm:cxn modelId="{C6DC37A1-255E-4C10-AF8E-65AF836D5A18}" type="presParOf" srcId="{9DFF5745-B915-4ED5-9D95-A8540659B832}" destId="{0A0A6548-8957-40A8-B676-9D96397EB8F2}" srcOrd="6" destOrd="0" presId="urn:microsoft.com/office/officeart/2008/layout/LinedList"/>
    <dgm:cxn modelId="{7F7756E9-F595-4964-9607-7710AEB15227}" type="presParOf" srcId="{9DFF5745-B915-4ED5-9D95-A8540659B832}" destId="{5458A723-CA93-486D-82E2-C63C5B861C6B}" srcOrd="7" destOrd="0" presId="urn:microsoft.com/office/officeart/2008/layout/LinedList"/>
    <dgm:cxn modelId="{431F5988-FE8D-468B-B8B1-FE7CD80E3986}" type="presParOf" srcId="{5458A723-CA93-486D-82E2-C63C5B861C6B}" destId="{E84BB342-09E5-4C36-82E4-8EBE330DCADF}" srcOrd="0" destOrd="0" presId="urn:microsoft.com/office/officeart/2008/layout/LinedList"/>
    <dgm:cxn modelId="{4DE50978-0E48-417D-809E-6951BBA457EB}" type="presParOf" srcId="{5458A723-CA93-486D-82E2-C63C5B861C6B}" destId="{5FABD9BD-5905-44C7-81E9-4EB39A1C0E56}" srcOrd="1" destOrd="0" presId="urn:microsoft.com/office/officeart/2008/layout/LinedList"/>
    <dgm:cxn modelId="{0A1603CC-6437-48CE-8EED-19A09996FCA6}" type="presParOf" srcId="{9DFF5745-B915-4ED5-9D95-A8540659B832}" destId="{35E52564-622A-4A69-A207-BFCC2BC3DC72}" srcOrd="8" destOrd="0" presId="urn:microsoft.com/office/officeart/2008/layout/LinedList"/>
    <dgm:cxn modelId="{D7347716-181B-4B54-A4BB-75304D1FD112}" type="presParOf" srcId="{9DFF5745-B915-4ED5-9D95-A8540659B832}" destId="{328AE966-5EAE-4810-96F3-519E7D3C8928}" srcOrd="9" destOrd="0" presId="urn:microsoft.com/office/officeart/2008/layout/LinedList"/>
    <dgm:cxn modelId="{AAA16EE2-A740-4CD6-86A9-5F76CB72F2CB}" type="presParOf" srcId="{328AE966-5EAE-4810-96F3-519E7D3C8928}" destId="{2EAAB235-D930-4B6E-AA0D-91A9E0240535}" srcOrd="0" destOrd="0" presId="urn:microsoft.com/office/officeart/2008/layout/LinedList"/>
    <dgm:cxn modelId="{66E45A44-814B-4DDD-8E4C-C5E8A25E7EEF}" type="presParOf" srcId="{328AE966-5EAE-4810-96F3-519E7D3C8928}" destId="{8F07BA30-FE6D-4E79-9A37-D0B69F5B2CD0}" srcOrd="1" destOrd="0" presId="urn:microsoft.com/office/officeart/2008/layout/LinedList"/>
    <dgm:cxn modelId="{732406F1-0FB6-42A0-899B-A8D3FC2F4F9D}" type="presParOf" srcId="{9DFF5745-B915-4ED5-9D95-A8540659B832}" destId="{8C3196B9-921D-41D2-8E4F-F49310D5D2F0}" srcOrd="10" destOrd="0" presId="urn:microsoft.com/office/officeart/2008/layout/LinedList"/>
    <dgm:cxn modelId="{F21DBC87-BEE7-4AB5-8311-77611959DA67}" type="presParOf" srcId="{9DFF5745-B915-4ED5-9D95-A8540659B832}" destId="{F0BB0CC0-2A34-4AC5-9BF5-AA661B8CFBE6}" srcOrd="11" destOrd="0" presId="urn:microsoft.com/office/officeart/2008/layout/LinedList"/>
    <dgm:cxn modelId="{4B62ECE4-D8D0-4B87-91B7-4498DE055329}" type="presParOf" srcId="{F0BB0CC0-2A34-4AC5-9BF5-AA661B8CFBE6}" destId="{67FFF3AE-3C63-463E-A23F-296B4D7B338A}" srcOrd="0" destOrd="0" presId="urn:microsoft.com/office/officeart/2008/layout/LinedList"/>
    <dgm:cxn modelId="{6B7A5CDF-DF5F-416F-8F1C-BC64AA36D8C2}" type="presParOf" srcId="{F0BB0CC0-2A34-4AC5-9BF5-AA661B8CFBE6}" destId="{CC4D834A-07CC-4781-B093-56F2C6167369}" srcOrd="1" destOrd="0" presId="urn:microsoft.com/office/officeart/2008/layout/LinedList"/>
    <dgm:cxn modelId="{27CC7A80-E2AE-4494-A89B-23B605B3373E}" type="presParOf" srcId="{9DFF5745-B915-4ED5-9D95-A8540659B832}" destId="{ADC01980-6359-4B38-8A72-F0F427974A30}" srcOrd="12" destOrd="0" presId="urn:microsoft.com/office/officeart/2008/layout/LinedList"/>
    <dgm:cxn modelId="{B050A87E-906F-4C9E-AC2E-F46BF7A3CF0D}" type="presParOf" srcId="{9DFF5745-B915-4ED5-9D95-A8540659B832}" destId="{092F70CD-9B6E-468D-9ABC-98D25D97CF46}" srcOrd="13" destOrd="0" presId="urn:microsoft.com/office/officeart/2008/layout/LinedList"/>
    <dgm:cxn modelId="{AEAD2162-AAFA-4B4B-B938-014BD4B92F21}" type="presParOf" srcId="{092F70CD-9B6E-468D-9ABC-98D25D97CF46}" destId="{4D788FE2-8F4B-4E60-A903-7E16CB260D84}" srcOrd="0" destOrd="0" presId="urn:microsoft.com/office/officeart/2008/layout/LinedList"/>
    <dgm:cxn modelId="{439DC113-DFE3-403F-8F13-1A673AA3194F}" type="presParOf" srcId="{092F70CD-9B6E-468D-9ABC-98D25D97CF46}" destId="{6642C1B3-5E46-4E5E-9D93-89C3C77A7333}" srcOrd="1" destOrd="0" presId="urn:microsoft.com/office/officeart/2008/layout/LinedList"/>
    <dgm:cxn modelId="{AB652633-E6CE-4D6A-8774-CC4BDDDB2726}" type="presParOf" srcId="{9DFF5745-B915-4ED5-9D95-A8540659B832}" destId="{F0F3AB94-8AAC-4B66-891E-0573B090751A}" srcOrd="14" destOrd="0" presId="urn:microsoft.com/office/officeart/2008/layout/LinedList"/>
    <dgm:cxn modelId="{67B24D05-60D8-415E-BB4F-1E3722913DDE}" type="presParOf" srcId="{9DFF5745-B915-4ED5-9D95-A8540659B832}" destId="{3486D2E7-41E9-4EC8-BE2C-FE9A67285119}" srcOrd="15" destOrd="0" presId="urn:microsoft.com/office/officeart/2008/layout/LinedList"/>
    <dgm:cxn modelId="{9891E370-7C21-4EB3-BE53-1C600CDC5C25}" type="presParOf" srcId="{3486D2E7-41E9-4EC8-BE2C-FE9A67285119}" destId="{5BD7AB1F-85D1-4E2F-A1F4-00AF9113BB25}" srcOrd="0" destOrd="0" presId="urn:microsoft.com/office/officeart/2008/layout/LinedList"/>
    <dgm:cxn modelId="{3B0958DC-3788-4895-A139-AE4747828344}" type="presParOf" srcId="{3486D2E7-41E9-4EC8-BE2C-FE9A67285119}" destId="{8F8D1F2E-98CF-4A6F-BC3E-385C2A6826B9}" srcOrd="1" destOrd="0" presId="urn:microsoft.com/office/officeart/2008/layout/LinedList"/>
    <dgm:cxn modelId="{0F1C7AA9-585D-459B-BD0D-0996B5033D32}" type="presParOf" srcId="{9DFF5745-B915-4ED5-9D95-A8540659B832}" destId="{8EC4CB2B-908F-4210-8988-E5E2CF9D7D5D}" srcOrd="16" destOrd="0" presId="urn:microsoft.com/office/officeart/2008/layout/LinedList"/>
    <dgm:cxn modelId="{2BEA01B0-A2AF-4D41-A763-56919596B4C1}" type="presParOf" srcId="{9DFF5745-B915-4ED5-9D95-A8540659B832}" destId="{5D4863C8-6B01-4D81-BA7C-E83254AC022D}" srcOrd="17" destOrd="0" presId="urn:microsoft.com/office/officeart/2008/layout/LinedList"/>
    <dgm:cxn modelId="{065DC8EE-1650-40D3-B28C-4A48FFA2D3D2}" type="presParOf" srcId="{5D4863C8-6B01-4D81-BA7C-E83254AC022D}" destId="{BE8370BB-EE70-42C4-9351-B364A417454C}" srcOrd="0" destOrd="0" presId="urn:microsoft.com/office/officeart/2008/layout/LinedList"/>
    <dgm:cxn modelId="{5FFCAA5F-934C-4F38-B14C-234526893A27}" type="presParOf" srcId="{5D4863C8-6B01-4D81-BA7C-E83254AC022D}" destId="{EF8DA843-9482-4365-ABBA-921D0CCCA0AC}" srcOrd="1" destOrd="0" presId="urn:microsoft.com/office/officeart/2008/layout/LinedList"/>
    <dgm:cxn modelId="{FD6D2F1A-F58B-45AA-B7E6-03A6160E2222}" type="presParOf" srcId="{9DFF5745-B915-4ED5-9D95-A8540659B832}" destId="{D7048505-DCA9-43A3-8304-9AFF240CFBED}" srcOrd="18" destOrd="0" presId="urn:microsoft.com/office/officeart/2008/layout/LinedList"/>
    <dgm:cxn modelId="{3DEF93BE-E276-497B-9CB6-50C993F6FB3F}" type="presParOf" srcId="{9DFF5745-B915-4ED5-9D95-A8540659B832}" destId="{3FD5D842-922F-4412-BE70-81ACC8378AA7}" srcOrd="19" destOrd="0" presId="urn:microsoft.com/office/officeart/2008/layout/LinedList"/>
    <dgm:cxn modelId="{F86C6782-A7C3-4B8E-904E-99ACAEB29B0C}" type="presParOf" srcId="{3FD5D842-922F-4412-BE70-81ACC8378AA7}" destId="{E74CF8FA-FFE2-4F9F-BA38-BDF5618CBBFC}" srcOrd="0" destOrd="0" presId="urn:microsoft.com/office/officeart/2008/layout/LinedList"/>
    <dgm:cxn modelId="{A1A85E92-A1E4-46D3-802D-3D484A74C998}" type="presParOf" srcId="{3FD5D842-922F-4412-BE70-81ACC8378AA7}" destId="{B1FE36A8-0E36-409E-A74D-31A65BED000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E21D28-8067-419D-B91B-EFC12F74C52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A4F4976-E271-428E-B599-CD797C19874A}">
      <dgm:prSet/>
      <dgm:spPr/>
      <dgm:t>
        <a:bodyPr/>
        <a:lstStyle/>
        <a:p>
          <a:r>
            <a:rPr lang="en-US"/>
            <a:t>Historically, blood loss &gt;500 ml after a vaginal delivery or 1 litre after a caesarean section within 24 hours of birth constituted PPH.</a:t>
          </a:r>
        </a:p>
      </dgm:t>
    </dgm:pt>
    <dgm:pt modelId="{63041579-C75F-4C3E-BD4B-97090E072F49}" type="parTrans" cxnId="{AEF51BF1-D676-4F62-B73C-301D06389E2E}">
      <dgm:prSet/>
      <dgm:spPr/>
      <dgm:t>
        <a:bodyPr/>
        <a:lstStyle/>
        <a:p>
          <a:endParaRPr lang="en-US"/>
        </a:p>
      </dgm:t>
    </dgm:pt>
    <dgm:pt modelId="{296454E5-6962-4605-A151-20661CD765E5}" type="sibTrans" cxnId="{AEF51BF1-D676-4F62-B73C-301D06389E2E}">
      <dgm:prSet/>
      <dgm:spPr/>
      <dgm:t>
        <a:bodyPr/>
        <a:lstStyle/>
        <a:p>
          <a:endParaRPr lang="en-US"/>
        </a:p>
      </dgm:t>
    </dgm:pt>
    <dgm:pt modelId="{5EC6A0B2-6D74-47BA-AD67-0336E0552047}">
      <dgm:prSet/>
      <dgm:spPr/>
      <dgm:t>
        <a:bodyPr/>
        <a:lstStyle/>
        <a:p>
          <a:r>
            <a:rPr lang="en-US"/>
            <a:t>Classified as mild (500 to 1000 ml), moderate (1000 to 2000 ml), and severe (&gt;2000 ml).</a:t>
          </a:r>
        </a:p>
      </dgm:t>
    </dgm:pt>
    <dgm:pt modelId="{54D6C613-E58D-406C-A47F-12D661BCE663}" type="parTrans" cxnId="{E90019B0-8597-4843-9100-53C9268F5B4E}">
      <dgm:prSet/>
      <dgm:spPr/>
      <dgm:t>
        <a:bodyPr/>
        <a:lstStyle/>
        <a:p>
          <a:endParaRPr lang="en-US"/>
        </a:p>
      </dgm:t>
    </dgm:pt>
    <dgm:pt modelId="{5C86CDDE-F536-4E56-8CB6-E1DAE3033EAD}" type="sibTrans" cxnId="{E90019B0-8597-4843-9100-53C9268F5B4E}">
      <dgm:prSet/>
      <dgm:spPr/>
      <dgm:t>
        <a:bodyPr/>
        <a:lstStyle/>
        <a:p>
          <a:endParaRPr lang="en-US"/>
        </a:p>
      </dgm:t>
    </dgm:pt>
    <dgm:pt modelId="{A541D389-FE26-4918-A55E-032CF07883A1}">
      <dgm:prSet/>
      <dgm:spPr/>
      <dgm:t>
        <a:bodyPr/>
        <a:lstStyle/>
        <a:p>
          <a:r>
            <a:rPr lang="en-US"/>
            <a:t>Clinically, any blood loss causing haemodynamic instability (ie, tachycardia, hypotension, oliguria) also constitutes PPH</a:t>
          </a:r>
        </a:p>
      </dgm:t>
    </dgm:pt>
    <dgm:pt modelId="{5506E209-AD81-48FF-979B-7261DCDAAE5D}" type="parTrans" cxnId="{A3473781-74F8-4CC3-B3AE-C1F635F44690}">
      <dgm:prSet/>
      <dgm:spPr/>
      <dgm:t>
        <a:bodyPr/>
        <a:lstStyle/>
        <a:p>
          <a:endParaRPr lang="en-US"/>
        </a:p>
      </dgm:t>
    </dgm:pt>
    <dgm:pt modelId="{D1B32AC2-1E96-4026-B255-9941C5577E21}" type="sibTrans" cxnId="{A3473781-74F8-4CC3-B3AE-C1F635F44690}">
      <dgm:prSet/>
      <dgm:spPr/>
      <dgm:t>
        <a:bodyPr/>
        <a:lstStyle/>
        <a:p>
          <a:endParaRPr lang="en-US"/>
        </a:p>
      </dgm:t>
    </dgm:pt>
    <dgm:pt modelId="{BE39453C-1EDC-4198-8E61-A0DD7814F4B9}" type="pres">
      <dgm:prSet presAssocID="{4CE21D28-8067-419D-B91B-EFC12F74C52C}" presName="linear" presStyleCnt="0">
        <dgm:presLayoutVars>
          <dgm:animLvl val="lvl"/>
          <dgm:resizeHandles val="exact"/>
        </dgm:presLayoutVars>
      </dgm:prSet>
      <dgm:spPr/>
    </dgm:pt>
    <dgm:pt modelId="{DAF8D1BF-B0E0-4C42-B957-E7772F0B385A}" type="pres">
      <dgm:prSet presAssocID="{6A4F4976-E271-428E-B599-CD797C19874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F67CC6-8E89-42ED-9D89-8544E495D13F}" type="pres">
      <dgm:prSet presAssocID="{296454E5-6962-4605-A151-20661CD765E5}" presName="spacer" presStyleCnt="0"/>
      <dgm:spPr/>
    </dgm:pt>
    <dgm:pt modelId="{0163AF36-5676-4320-85BC-75404D140B9B}" type="pres">
      <dgm:prSet presAssocID="{5EC6A0B2-6D74-47BA-AD67-0336E055204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AC102C-8674-4F1D-BD1F-766A38CDD9EB}" type="pres">
      <dgm:prSet presAssocID="{5C86CDDE-F536-4E56-8CB6-E1DAE3033EAD}" presName="spacer" presStyleCnt="0"/>
      <dgm:spPr/>
    </dgm:pt>
    <dgm:pt modelId="{B4E4C9E7-534A-41C8-AB9B-D0532956324C}" type="pres">
      <dgm:prSet presAssocID="{A541D389-FE26-4918-A55E-032CF07883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AEB3B17-AEA3-46F6-8671-064D42A039FE}" type="presOf" srcId="{4CE21D28-8067-419D-B91B-EFC12F74C52C}" destId="{BE39453C-1EDC-4198-8E61-A0DD7814F4B9}" srcOrd="0" destOrd="0" presId="urn:microsoft.com/office/officeart/2005/8/layout/vList2"/>
    <dgm:cxn modelId="{E494523A-2D8E-473E-B4AC-609E74089D28}" type="presOf" srcId="{6A4F4976-E271-428E-B599-CD797C19874A}" destId="{DAF8D1BF-B0E0-4C42-B957-E7772F0B385A}" srcOrd="0" destOrd="0" presId="urn:microsoft.com/office/officeart/2005/8/layout/vList2"/>
    <dgm:cxn modelId="{A3473781-74F8-4CC3-B3AE-C1F635F44690}" srcId="{4CE21D28-8067-419D-B91B-EFC12F74C52C}" destId="{A541D389-FE26-4918-A55E-032CF07883A1}" srcOrd="2" destOrd="0" parTransId="{5506E209-AD81-48FF-979B-7261DCDAAE5D}" sibTransId="{D1B32AC2-1E96-4026-B255-9941C5577E21}"/>
    <dgm:cxn modelId="{E8085B8F-4D87-4120-8848-5317930B13FB}" type="presOf" srcId="{A541D389-FE26-4918-A55E-032CF07883A1}" destId="{B4E4C9E7-534A-41C8-AB9B-D0532956324C}" srcOrd="0" destOrd="0" presId="urn:microsoft.com/office/officeart/2005/8/layout/vList2"/>
    <dgm:cxn modelId="{E90019B0-8597-4843-9100-53C9268F5B4E}" srcId="{4CE21D28-8067-419D-B91B-EFC12F74C52C}" destId="{5EC6A0B2-6D74-47BA-AD67-0336E0552047}" srcOrd="1" destOrd="0" parTransId="{54D6C613-E58D-406C-A47F-12D661BCE663}" sibTransId="{5C86CDDE-F536-4E56-8CB6-E1DAE3033EAD}"/>
    <dgm:cxn modelId="{76CEB7C5-B435-4795-B1F2-7B3A8446859D}" type="presOf" srcId="{5EC6A0B2-6D74-47BA-AD67-0336E0552047}" destId="{0163AF36-5676-4320-85BC-75404D140B9B}" srcOrd="0" destOrd="0" presId="urn:microsoft.com/office/officeart/2005/8/layout/vList2"/>
    <dgm:cxn modelId="{AEF51BF1-D676-4F62-B73C-301D06389E2E}" srcId="{4CE21D28-8067-419D-B91B-EFC12F74C52C}" destId="{6A4F4976-E271-428E-B599-CD797C19874A}" srcOrd="0" destOrd="0" parTransId="{63041579-C75F-4C3E-BD4B-97090E072F49}" sibTransId="{296454E5-6962-4605-A151-20661CD765E5}"/>
    <dgm:cxn modelId="{290D1F34-5F78-492C-B386-8F36C81AF8DD}" type="presParOf" srcId="{BE39453C-1EDC-4198-8E61-A0DD7814F4B9}" destId="{DAF8D1BF-B0E0-4C42-B957-E7772F0B385A}" srcOrd="0" destOrd="0" presId="urn:microsoft.com/office/officeart/2005/8/layout/vList2"/>
    <dgm:cxn modelId="{FB55142F-0373-41D5-92C4-00A49249EA84}" type="presParOf" srcId="{BE39453C-1EDC-4198-8E61-A0DD7814F4B9}" destId="{97F67CC6-8E89-42ED-9D89-8544E495D13F}" srcOrd="1" destOrd="0" presId="urn:microsoft.com/office/officeart/2005/8/layout/vList2"/>
    <dgm:cxn modelId="{7FECF141-BA94-4F74-BA85-37AB57A8716B}" type="presParOf" srcId="{BE39453C-1EDC-4198-8E61-A0DD7814F4B9}" destId="{0163AF36-5676-4320-85BC-75404D140B9B}" srcOrd="2" destOrd="0" presId="urn:microsoft.com/office/officeart/2005/8/layout/vList2"/>
    <dgm:cxn modelId="{306D549A-C95A-4F8B-A4C4-8BB87CA5079B}" type="presParOf" srcId="{BE39453C-1EDC-4198-8E61-A0DD7814F4B9}" destId="{7CAC102C-8674-4F1D-BD1F-766A38CDD9EB}" srcOrd="3" destOrd="0" presId="urn:microsoft.com/office/officeart/2005/8/layout/vList2"/>
    <dgm:cxn modelId="{CC82AF1C-008B-475F-AAC4-1A43851E94FD}" type="presParOf" srcId="{BE39453C-1EDC-4198-8E61-A0DD7814F4B9}" destId="{B4E4C9E7-534A-41C8-AB9B-D0532956324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08E3D4-0CDB-4272-8827-F6E40778710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BB50446-8D2D-4569-B45E-12B393163516}">
      <dgm:prSet/>
      <dgm:spPr/>
      <dgm:t>
        <a:bodyPr/>
        <a:lstStyle/>
        <a:p>
          <a:r>
            <a:rPr lang="en-US" dirty="0"/>
            <a:t>FORMULA- HEART RATE/ SYSTOLIC BLOOD PRESSURE</a:t>
          </a:r>
        </a:p>
      </dgm:t>
    </dgm:pt>
    <dgm:pt modelId="{3051DC73-FC37-411A-8C52-7F818AA960B3}" type="parTrans" cxnId="{12DEA316-0E24-4C0E-A53C-F9267BC1D65E}">
      <dgm:prSet/>
      <dgm:spPr/>
      <dgm:t>
        <a:bodyPr/>
        <a:lstStyle/>
        <a:p>
          <a:endParaRPr lang="en-US"/>
        </a:p>
      </dgm:t>
    </dgm:pt>
    <dgm:pt modelId="{20FD3EB9-030D-4B35-86B5-D84E663CCCB4}" type="sibTrans" cxnId="{12DEA316-0E24-4C0E-A53C-F9267BC1D65E}">
      <dgm:prSet/>
      <dgm:spPr/>
      <dgm:t>
        <a:bodyPr/>
        <a:lstStyle/>
        <a:p>
          <a:endParaRPr lang="en-US"/>
        </a:p>
      </dgm:t>
    </dgm:pt>
    <dgm:pt modelId="{08110633-CFAA-4FC9-B946-35BC18176C86}">
      <dgm:prSet/>
      <dgm:spPr/>
      <dgm:t>
        <a:bodyPr/>
        <a:lstStyle/>
        <a:p>
          <a:r>
            <a:rPr lang="en-US" dirty="0"/>
            <a:t>NORMAL ( NON PREGNANT ): 0.5-0.7</a:t>
          </a:r>
        </a:p>
      </dgm:t>
    </dgm:pt>
    <dgm:pt modelId="{B63A6D78-AB78-4632-9445-57A4BA3EE191}" type="parTrans" cxnId="{A24FA959-4861-432D-A4D1-6006ED787FB2}">
      <dgm:prSet/>
      <dgm:spPr/>
      <dgm:t>
        <a:bodyPr/>
        <a:lstStyle/>
        <a:p>
          <a:endParaRPr lang="en-US"/>
        </a:p>
      </dgm:t>
    </dgm:pt>
    <dgm:pt modelId="{83763B44-3998-405F-809D-F5B9C1D4E4D6}" type="sibTrans" cxnId="{A24FA959-4861-432D-A4D1-6006ED787FB2}">
      <dgm:prSet/>
      <dgm:spPr/>
      <dgm:t>
        <a:bodyPr/>
        <a:lstStyle/>
        <a:p>
          <a:endParaRPr lang="en-US"/>
        </a:p>
      </dgm:t>
    </dgm:pt>
    <dgm:pt modelId="{F6744899-7C00-4251-BE6B-DFA850B0B28B}">
      <dgm:prSet/>
      <dgm:spPr/>
      <dgm:t>
        <a:bodyPr/>
        <a:lstStyle/>
        <a:p>
          <a:r>
            <a:rPr lang="en-US"/>
            <a:t>NORMAL [PREGNANT]:0.7-0.9</a:t>
          </a:r>
        </a:p>
      </dgm:t>
    </dgm:pt>
    <dgm:pt modelId="{132A0F5C-ED3B-4967-837B-813FB9D3FE52}" type="parTrans" cxnId="{0168A580-5081-4328-BFCB-536E7F6B3A42}">
      <dgm:prSet/>
      <dgm:spPr/>
      <dgm:t>
        <a:bodyPr/>
        <a:lstStyle/>
        <a:p>
          <a:endParaRPr lang="en-US"/>
        </a:p>
      </dgm:t>
    </dgm:pt>
    <dgm:pt modelId="{378F79B0-2FC5-4A2B-B886-EBD79AB2D09E}" type="sibTrans" cxnId="{0168A580-5081-4328-BFCB-536E7F6B3A42}">
      <dgm:prSet/>
      <dgm:spPr/>
      <dgm:t>
        <a:bodyPr/>
        <a:lstStyle/>
        <a:p>
          <a:endParaRPr lang="en-US"/>
        </a:p>
      </dgm:t>
    </dgm:pt>
    <dgm:pt modelId="{69577547-6549-4927-BF53-FA26E8E0637A}">
      <dgm:prSet/>
      <dgm:spPr/>
      <dgm:t>
        <a:bodyPr/>
        <a:lstStyle/>
        <a:p>
          <a:r>
            <a:rPr lang="en-US"/>
            <a:t>&gt;0.9: WARNING SIGN OF HEMODYNAMIC COMPROMISE</a:t>
          </a:r>
        </a:p>
      </dgm:t>
    </dgm:pt>
    <dgm:pt modelId="{08117F62-B752-48AB-8B05-4E2FAF5FEB39}" type="parTrans" cxnId="{5F4E3F12-59EA-49DB-A1BB-37ECF2E4757F}">
      <dgm:prSet/>
      <dgm:spPr/>
      <dgm:t>
        <a:bodyPr/>
        <a:lstStyle/>
        <a:p>
          <a:endParaRPr lang="en-US"/>
        </a:p>
      </dgm:t>
    </dgm:pt>
    <dgm:pt modelId="{E4E91AEA-0E61-4D9A-874C-AD64C1D74D37}" type="sibTrans" cxnId="{5F4E3F12-59EA-49DB-A1BB-37ECF2E4757F}">
      <dgm:prSet/>
      <dgm:spPr/>
      <dgm:t>
        <a:bodyPr/>
        <a:lstStyle/>
        <a:p>
          <a:endParaRPr lang="en-US"/>
        </a:p>
      </dgm:t>
    </dgm:pt>
    <dgm:pt modelId="{0C9145BD-00B9-4FB9-9777-A04A400BA59B}">
      <dgm:prSet/>
      <dgm:spPr/>
      <dgm:t>
        <a:bodyPr/>
        <a:lstStyle/>
        <a:p>
          <a:r>
            <a:rPr lang="en-US"/>
            <a:t>&gt;0.1: SEVERE INSTABILITY ; BLOOD TRANSFUSION LIKELY REQUIRED</a:t>
          </a:r>
        </a:p>
      </dgm:t>
    </dgm:pt>
    <dgm:pt modelId="{5AACD57A-8D73-440C-94B6-BD6A274E8155}" type="parTrans" cxnId="{49B1B6F6-B134-4050-9502-9FEF42C9A99E}">
      <dgm:prSet/>
      <dgm:spPr/>
      <dgm:t>
        <a:bodyPr/>
        <a:lstStyle/>
        <a:p>
          <a:endParaRPr lang="en-US"/>
        </a:p>
      </dgm:t>
    </dgm:pt>
    <dgm:pt modelId="{BDF90516-8247-4F9C-9BCF-406A47602048}" type="sibTrans" cxnId="{49B1B6F6-B134-4050-9502-9FEF42C9A99E}">
      <dgm:prSet/>
      <dgm:spPr/>
      <dgm:t>
        <a:bodyPr/>
        <a:lstStyle/>
        <a:p>
          <a:endParaRPr lang="en-US"/>
        </a:p>
      </dgm:t>
    </dgm:pt>
    <dgm:pt modelId="{64D8D1AB-B9C1-4162-9326-7A48CAEBA27F}">
      <dgm:prSet/>
      <dgm:spPr/>
      <dgm:t>
        <a:bodyPr/>
        <a:lstStyle/>
        <a:p>
          <a:r>
            <a:rPr lang="en-US"/>
            <a:t>&gt;1.4:MORTALITY RISK AS HIGH AS 40%; MULTIPLE BLOOD PRODUCTS REQUIRED.</a:t>
          </a:r>
        </a:p>
      </dgm:t>
    </dgm:pt>
    <dgm:pt modelId="{9C807CAE-8552-4EF4-A8CC-576EA51D33AE}" type="parTrans" cxnId="{523B8909-31E9-482A-B5A7-1D53DD5228F2}">
      <dgm:prSet/>
      <dgm:spPr/>
      <dgm:t>
        <a:bodyPr/>
        <a:lstStyle/>
        <a:p>
          <a:endParaRPr lang="en-US"/>
        </a:p>
      </dgm:t>
    </dgm:pt>
    <dgm:pt modelId="{09B6AFFB-1203-44B0-B800-59BC94E1DFD0}" type="sibTrans" cxnId="{523B8909-31E9-482A-B5A7-1D53DD5228F2}">
      <dgm:prSet/>
      <dgm:spPr/>
      <dgm:t>
        <a:bodyPr/>
        <a:lstStyle/>
        <a:p>
          <a:endParaRPr lang="en-US"/>
        </a:p>
      </dgm:t>
    </dgm:pt>
    <dgm:pt modelId="{49C77486-B50C-424C-9F5A-9CDEA76BB00B}" type="pres">
      <dgm:prSet presAssocID="{2A08E3D4-0CDB-4272-8827-F6E40778710A}" presName="vert0" presStyleCnt="0">
        <dgm:presLayoutVars>
          <dgm:dir/>
          <dgm:animOne val="branch"/>
          <dgm:animLvl val="lvl"/>
        </dgm:presLayoutVars>
      </dgm:prSet>
      <dgm:spPr/>
    </dgm:pt>
    <dgm:pt modelId="{408C3820-85A8-4201-956E-B58370408FA3}" type="pres">
      <dgm:prSet presAssocID="{0BB50446-8D2D-4569-B45E-12B393163516}" presName="thickLine" presStyleLbl="alignNode1" presStyleIdx="0" presStyleCnt="6"/>
      <dgm:spPr/>
    </dgm:pt>
    <dgm:pt modelId="{CF04E90A-330C-4E3E-8324-CA8915FB6CF8}" type="pres">
      <dgm:prSet presAssocID="{0BB50446-8D2D-4569-B45E-12B393163516}" presName="horz1" presStyleCnt="0"/>
      <dgm:spPr/>
    </dgm:pt>
    <dgm:pt modelId="{7F876D3E-7422-49AF-AC1B-279D516CB92D}" type="pres">
      <dgm:prSet presAssocID="{0BB50446-8D2D-4569-B45E-12B393163516}" presName="tx1" presStyleLbl="revTx" presStyleIdx="0" presStyleCnt="6"/>
      <dgm:spPr/>
    </dgm:pt>
    <dgm:pt modelId="{E642E362-9F27-4DE8-9CCC-C1336A56BFEB}" type="pres">
      <dgm:prSet presAssocID="{0BB50446-8D2D-4569-B45E-12B393163516}" presName="vert1" presStyleCnt="0"/>
      <dgm:spPr/>
    </dgm:pt>
    <dgm:pt modelId="{A275C02E-8A4E-4A43-83DB-EF6689AC84E1}" type="pres">
      <dgm:prSet presAssocID="{08110633-CFAA-4FC9-B946-35BC18176C86}" presName="thickLine" presStyleLbl="alignNode1" presStyleIdx="1" presStyleCnt="6"/>
      <dgm:spPr/>
    </dgm:pt>
    <dgm:pt modelId="{A6E7C149-1FDE-4F18-90FE-A86D49FD0CF2}" type="pres">
      <dgm:prSet presAssocID="{08110633-CFAA-4FC9-B946-35BC18176C86}" presName="horz1" presStyleCnt="0"/>
      <dgm:spPr/>
    </dgm:pt>
    <dgm:pt modelId="{6F0BA6B7-9E3D-499B-B565-4786BD23F8CE}" type="pres">
      <dgm:prSet presAssocID="{08110633-CFAA-4FC9-B946-35BC18176C86}" presName="tx1" presStyleLbl="revTx" presStyleIdx="1" presStyleCnt="6"/>
      <dgm:spPr/>
    </dgm:pt>
    <dgm:pt modelId="{A86271D4-C8EA-4B89-8B66-B19CEE081398}" type="pres">
      <dgm:prSet presAssocID="{08110633-CFAA-4FC9-B946-35BC18176C86}" presName="vert1" presStyleCnt="0"/>
      <dgm:spPr/>
    </dgm:pt>
    <dgm:pt modelId="{E5F81FF1-54FA-4B11-B9E4-5D88505A4CA4}" type="pres">
      <dgm:prSet presAssocID="{F6744899-7C00-4251-BE6B-DFA850B0B28B}" presName="thickLine" presStyleLbl="alignNode1" presStyleIdx="2" presStyleCnt="6"/>
      <dgm:spPr/>
    </dgm:pt>
    <dgm:pt modelId="{EF10BF4D-6CB7-4935-A5F6-7946456C675A}" type="pres">
      <dgm:prSet presAssocID="{F6744899-7C00-4251-BE6B-DFA850B0B28B}" presName="horz1" presStyleCnt="0"/>
      <dgm:spPr/>
    </dgm:pt>
    <dgm:pt modelId="{46E869C6-C1FE-4C2A-8BA0-363940B33105}" type="pres">
      <dgm:prSet presAssocID="{F6744899-7C00-4251-BE6B-DFA850B0B28B}" presName="tx1" presStyleLbl="revTx" presStyleIdx="2" presStyleCnt="6"/>
      <dgm:spPr/>
    </dgm:pt>
    <dgm:pt modelId="{680C5327-3684-4CC7-8459-24324095814D}" type="pres">
      <dgm:prSet presAssocID="{F6744899-7C00-4251-BE6B-DFA850B0B28B}" presName="vert1" presStyleCnt="0"/>
      <dgm:spPr/>
    </dgm:pt>
    <dgm:pt modelId="{BB570370-7DEE-47A2-A9EB-D6524657393F}" type="pres">
      <dgm:prSet presAssocID="{69577547-6549-4927-BF53-FA26E8E0637A}" presName="thickLine" presStyleLbl="alignNode1" presStyleIdx="3" presStyleCnt="6"/>
      <dgm:spPr/>
    </dgm:pt>
    <dgm:pt modelId="{1A465DC5-CB67-4F8C-985E-45AD5D6D8368}" type="pres">
      <dgm:prSet presAssocID="{69577547-6549-4927-BF53-FA26E8E0637A}" presName="horz1" presStyleCnt="0"/>
      <dgm:spPr/>
    </dgm:pt>
    <dgm:pt modelId="{D1BE214A-0E25-4CF0-99C6-23C4B06A4F03}" type="pres">
      <dgm:prSet presAssocID="{69577547-6549-4927-BF53-FA26E8E0637A}" presName="tx1" presStyleLbl="revTx" presStyleIdx="3" presStyleCnt="6"/>
      <dgm:spPr/>
    </dgm:pt>
    <dgm:pt modelId="{B48E317D-17A6-4A0B-8650-FC9AE0EDBABD}" type="pres">
      <dgm:prSet presAssocID="{69577547-6549-4927-BF53-FA26E8E0637A}" presName="vert1" presStyleCnt="0"/>
      <dgm:spPr/>
    </dgm:pt>
    <dgm:pt modelId="{A72FF76A-3DE0-4145-AB8F-1701BF6AD85F}" type="pres">
      <dgm:prSet presAssocID="{0C9145BD-00B9-4FB9-9777-A04A400BA59B}" presName="thickLine" presStyleLbl="alignNode1" presStyleIdx="4" presStyleCnt="6"/>
      <dgm:spPr/>
    </dgm:pt>
    <dgm:pt modelId="{2D69BD50-7132-4CE1-ACFE-D508BFF4F297}" type="pres">
      <dgm:prSet presAssocID="{0C9145BD-00B9-4FB9-9777-A04A400BA59B}" presName="horz1" presStyleCnt="0"/>
      <dgm:spPr/>
    </dgm:pt>
    <dgm:pt modelId="{2AEAEF81-AFC6-4ED9-9955-F86A9A10F666}" type="pres">
      <dgm:prSet presAssocID="{0C9145BD-00B9-4FB9-9777-A04A400BA59B}" presName="tx1" presStyleLbl="revTx" presStyleIdx="4" presStyleCnt="6"/>
      <dgm:spPr/>
    </dgm:pt>
    <dgm:pt modelId="{254614F7-268E-4931-A3A3-53764ECBC688}" type="pres">
      <dgm:prSet presAssocID="{0C9145BD-00B9-4FB9-9777-A04A400BA59B}" presName="vert1" presStyleCnt="0"/>
      <dgm:spPr/>
    </dgm:pt>
    <dgm:pt modelId="{813FE578-2CE3-421D-85D8-63B2888E1DBF}" type="pres">
      <dgm:prSet presAssocID="{64D8D1AB-B9C1-4162-9326-7A48CAEBA27F}" presName="thickLine" presStyleLbl="alignNode1" presStyleIdx="5" presStyleCnt="6"/>
      <dgm:spPr/>
    </dgm:pt>
    <dgm:pt modelId="{8DF7DF09-1C75-4941-AC09-4697BFCAFB9A}" type="pres">
      <dgm:prSet presAssocID="{64D8D1AB-B9C1-4162-9326-7A48CAEBA27F}" presName="horz1" presStyleCnt="0"/>
      <dgm:spPr/>
    </dgm:pt>
    <dgm:pt modelId="{B0BA3F04-B942-412D-A95F-F3B5EC3EA298}" type="pres">
      <dgm:prSet presAssocID="{64D8D1AB-B9C1-4162-9326-7A48CAEBA27F}" presName="tx1" presStyleLbl="revTx" presStyleIdx="5" presStyleCnt="6"/>
      <dgm:spPr/>
    </dgm:pt>
    <dgm:pt modelId="{5BAFF4EA-C79C-47B8-A439-7349B9C5FC78}" type="pres">
      <dgm:prSet presAssocID="{64D8D1AB-B9C1-4162-9326-7A48CAEBA27F}" presName="vert1" presStyleCnt="0"/>
      <dgm:spPr/>
    </dgm:pt>
  </dgm:ptLst>
  <dgm:cxnLst>
    <dgm:cxn modelId="{523B8909-31E9-482A-B5A7-1D53DD5228F2}" srcId="{2A08E3D4-0CDB-4272-8827-F6E40778710A}" destId="{64D8D1AB-B9C1-4162-9326-7A48CAEBA27F}" srcOrd="5" destOrd="0" parTransId="{9C807CAE-8552-4EF4-A8CC-576EA51D33AE}" sibTransId="{09B6AFFB-1203-44B0-B800-59BC94E1DFD0}"/>
    <dgm:cxn modelId="{5F4E3F12-59EA-49DB-A1BB-37ECF2E4757F}" srcId="{2A08E3D4-0CDB-4272-8827-F6E40778710A}" destId="{69577547-6549-4927-BF53-FA26E8E0637A}" srcOrd="3" destOrd="0" parTransId="{08117F62-B752-48AB-8B05-4E2FAF5FEB39}" sibTransId="{E4E91AEA-0E61-4D9A-874C-AD64C1D74D37}"/>
    <dgm:cxn modelId="{12DEA316-0E24-4C0E-A53C-F9267BC1D65E}" srcId="{2A08E3D4-0CDB-4272-8827-F6E40778710A}" destId="{0BB50446-8D2D-4569-B45E-12B393163516}" srcOrd="0" destOrd="0" parTransId="{3051DC73-FC37-411A-8C52-7F818AA960B3}" sibTransId="{20FD3EB9-030D-4B35-86B5-D84E663CCCB4}"/>
    <dgm:cxn modelId="{46869B5C-7895-47BE-8428-141AEC0D978B}" type="presOf" srcId="{0C9145BD-00B9-4FB9-9777-A04A400BA59B}" destId="{2AEAEF81-AFC6-4ED9-9955-F86A9A10F666}" srcOrd="0" destOrd="0" presId="urn:microsoft.com/office/officeart/2008/layout/LinedList"/>
    <dgm:cxn modelId="{2BD7C068-799B-4F07-950B-129CC2664CA1}" type="presOf" srcId="{2A08E3D4-0CDB-4272-8827-F6E40778710A}" destId="{49C77486-B50C-424C-9F5A-9CDEA76BB00B}" srcOrd="0" destOrd="0" presId="urn:microsoft.com/office/officeart/2008/layout/LinedList"/>
    <dgm:cxn modelId="{944BD656-614E-4045-89B8-F8744225F772}" type="presOf" srcId="{64D8D1AB-B9C1-4162-9326-7A48CAEBA27F}" destId="{B0BA3F04-B942-412D-A95F-F3B5EC3EA298}" srcOrd="0" destOrd="0" presId="urn:microsoft.com/office/officeart/2008/layout/LinedList"/>
    <dgm:cxn modelId="{A24FA959-4861-432D-A4D1-6006ED787FB2}" srcId="{2A08E3D4-0CDB-4272-8827-F6E40778710A}" destId="{08110633-CFAA-4FC9-B946-35BC18176C86}" srcOrd="1" destOrd="0" parTransId="{B63A6D78-AB78-4632-9445-57A4BA3EE191}" sibTransId="{83763B44-3998-405F-809D-F5B9C1D4E4D6}"/>
    <dgm:cxn modelId="{6A09897D-4ABE-4EFD-A5CC-4BCEA12FE8D6}" type="presOf" srcId="{0BB50446-8D2D-4569-B45E-12B393163516}" destId="{7F876D3E-7422-49AF-AC1B-279D516CB92D}" srcOrd="0" destOrd="0" presId="urn:microsoft.com/office/officeart/2008/layout/LinedList"/>
    <dgm:cxn modelId="{0168A580-5081-4328-BFCB-536E7F6B3A42}" srcId="{2A08E3D4-0CDB-4272-8827-F6E40778710A}" destId="{F6744899-7C00-4251-BE6B-DFA850B0B28B}" srcOrd="2" destOrd="0" parTransId="{132A0F5C-ED3B-4967-837B-813FB9D3FE52}" sibTransId="{378F79B0-2FC5-4A2B-B886-EBD79AB2D09E}"/>
    <dgm:cxn modelId="{2243AB8F-7AF8-4572-8C6D-3E69D6B3FBA7}" type="presOf" srcId="{08110633-CFAA-4FC9-B946-35BC18176C86}" destId="{6F0BA6B7-9E3D-499B-B565-4786BD23F8CE}" srcOrd="0" destOrd="0" presId="urn:microsoft.com/office/officeart/2008/layout/LinedList"/>
    <dgm:cxn modelId="{097246A5-4239-49F3-AAA0-F24893B68CAD}" type="presOf" srcId="{F6744899-7C00-4251-BE6B-DFA850B0B28B}" destId="{46E869C6-C1FE-4C2A-8BA0-363940B33105}" srcOrd="0" destOrd="0" presId="urn:microsoft.com/office/officeart/2008/layout/LinedList"/>
    <dgm:cxn modelId="{0B357FB7-5820-48ED-817C-AB9449DE4C87}" type="presOf" srcId="{69577547-6549-4927-BF53-FA26E8E0637A}" destId="{D1BE214A-0E25-4CF0-99C6-23C4B06A4F03}" srcOrd="0" destOrd="0" presId="urn:microsoft.com/office/officeart/2008/layout/LinedList"/>
    <dgm:cxn modelId="{49B1B6F6-B134-4050-9502-9FEF42C9A99E}" srcId="{2A08E3D4-0CDB-4272-8827-F6E40778710A}" destId="{0C9145BD-00B9-4FB9-9777-A04A400BA59B}" srcOrd="4" destOrd="0" parTransId="{5AACD57A-8D73-440C-94B6-BD6A274E8155}" sibTransId="{BDF90516-8247-4F9C-9BCF-406A47602048}"/>
    <dgm:cxn modelId="{AF4B2941-490F-4FFD-B379-BAC57E71419A}" type="presParOf" srcId="{49C77486-B50C-424C-9F5A-9CDEA76BB00B}" destId="{408C3820-85A8-4201-956E-B58370408FA3}" srcOrd="0" destOrd="0" presId="urn:microsoft.com/office/officeart/2008/layout/LinedList"/>
    <dgm:cxn modelId="{EA46BD77-0F29-4F6A-BF9D-7BF9B2DB1A3F}" type="presParOf" srcId="{49C77486-B50C-424C-9F5A-9CDEA76BB00B}" destId="{CF04E90A-330C-4E3E-8324-CA8915FB6CF8}" srcOrd="1" destOrd="0" presId="urn:microsoft.com/office/officeart/2008/layout/LinedList"/>
    <dgm:cxn modelId="{584FC39F-D782-47B9-B10F-1E39647F18A2}" type="presParOf" srcId="{CF04E90A-330C-4E3E-8324-CA8915FB6CF8}" destId="{7F876D3E-7422-49AF-AC1B-279D516CB92D}" srcOrd="0" destOrd="0" presId="urn:microsoft.com/office/officeart/2008/layout/LinedList"/>
    <dgm:cxn modelId="{90113FC5-D121-4D11-AA9F-C59301928C0E}" type="presParOf" srcId="{CF04E90A-330C-4E3E-8324-CA8915FB6CF8}" destId="{E642E362-9F27-4DE8-9CCC-C1336A56BFEB}" srcOrd="1" destOrd="0" presId="urn:microsoft.com/office/officeart/2008/layout/LinedList"/>
    <dgm:cxn modelId="{632ED30A-2EEC-4119-AA90-34DF6743A00C}" type="presParOf" srcId="{49C77486-B50C-424C-9F5A-9CDEA76BB00B}" destId="{A275C02E-8A4E-4A43-83DB-EF6689AC84E1}" srcOrd="2" destOrd="0" presId="urn:microsoft.com/office/officeart/2008/layout/LinedList"/>
    <dgm:cxn modelId="{8A9F65F8-F250-4AF5-BB6C-0E7A4EBED591}" type="presParOf" srcId="{49C77486-B50C-424C-9F5A-9CDEA76BB00B}" destId="{A6E7C149-1FDE-4F18-90FE-A86D49FD0CF2}" srcOrd="3" destOrd="0" presId="urn:microsoft.com/office/officeart/2008/layout/LinedList"/>
    <dgm:cxn modelId="{4034E05F-18D6-4C34-85BF-DF37F2AF548A}" type="presParOf" srcId="{A6E7C149-1FDE-4F18-90FE-A86D49FD0CF2}" destId="{6F0BA6B7-9E3D-499B-B565-4786BD23F8CE}" srcOrd="0" destOrd="0" presId="urn:microsoft.com/office/officeart/2008/layout/LinedList"/>
    <dgm:cxn modelId="{AA48F02B-07AD-4792-BB03-2CD69C180E2B}" type="presParOf" srcId="{A6E7C149-1FDE-4F18-90FE-A86D49FD0CF2}" destId="{A86271D4-C8EA-4B89-8B66-B19CEE081398}" srcOrd="1" destOrd="0" presId="urn:microsoft.com/office/officeart/2008/layout/LinedList"/>
    <dgm:cxn modelId="{5E551361-4994-44C5-955C-666D2CE36ABC}" type="presParOf" srcId="{49C77486-B50C-424C-9F5A-9CDEA76BB00B}" destId="{E5F81FF1-54FA-4B11-B9E4-5D88505A4CA4}" srcOrd="4" destOrd="0" presId="urn:microsoft.com/office/officeart/2008/layout/LinedList"/>
    <dgm:cxn modelId="{81A956E6-13BD-4D4D-9A4D-B9DB16C16E07}" type="presParOf" srcId="{49C77486-B50C-424C-9F5A-9CDEA76BB00B}" destId="{EF10BF4D-6CB7-4935-A5F6-7946456C675A}" srcOrd="5" destOrd="0" presId="urn:microsoft.com/office/officeart/2008/layout/LinedList"/>
    <dgm:cxn modelId="{86EF1ADC-F8E0-467F-BA8B-174D6EA3A60D}" type="presParOf" srcId="{EF10BF4D-6CB7-4935-A5F6-7946456C675A}" destId="{46E869C6-C1FE-4C2A-8BA0-363940B33105}" srcOrd="0" destOrd="0" presId="urn:microsoft.com/office/officeart/2008/layout/LinedList"/>
    <dgm:cxn modelId="{68EB7418-6C19-4CBE-BED9-504E4B1D35DF}" type="presParOf" srcId="{EF10BF4D-6CB7-4935-A5F6-7946456C675A}" destId="{680C5327-3684-4CC7-8459-24324095814D}" srcOrd="1" destOrd="0" presId="urn:microsoft.com/office/officeart/2008/layout/LinedList"/>
    <dgm:cxn modelId="{01430317-0BF3-4ED2-88ED-E000A491B851}" type="presParOf" srcId="{49C77486-B50C-424C-9F5A-9CDEA76BB00B}" destId="{BB570370-7DEE-47A2-A9EB-D6524657393F}" srcOrd="6" destOrd="0" presId="urn:microsoft.com/office/officeart/2008/layout/LinedList"/>
    <dgm:cxn modelId="{F320B1C4-8611-45C8-BDE9-E15CE0E6BB0D}" type="presParOf" srcId="{49C77486-B50C-424C-9F5A-9CDEA76BB00B}" destId="{1A465DC5-CB67-4F8C-985E-45AD5D6D8368}" srcOrd="7" destOrd="0" presId="urn:microsoft.com/office/officeart/2008/layout/LinedList"/>
    <dgm:cxn modelId="{8916506B-8F79-455E-97F8-82756666C00A}" type="presParOf" srcId="{1A465DC5-CB67-4F8C-985E-45AD5D6D8368}" destId="{D1BE214A-0E25-4CF0-99C6-23C4B06A4F03}" srcOrd="0" destOrd="0" presId="urn:microsoft.com/office/officeart/2008/layout/LinedList"/>
    <dgm:cxn modelId="{C54A4771-640D-4B81-BE38-3663D40134A2}" type="presParOf" srcId="{1A465DC5-CB67-4F8C-985E-45AD5D6D8368}" destId="{B48E317D-17A6-4A0B-8650-FC9AE0EDBABD}" srcOrd="1" destOrd="0" presId="urn:microsoft.com/office/officeart/2008/layout/LinedList"/>
    <dgm:cxn modelId="{75EFBAFC-6145-4B23-936F-0617F706A1AB}" type="presParOf" srcId="{49C77486-B50C-424C-9F5A-9CDEA76BB00B}" destId="{A72FF76A-3DE0-4145-AB8F-1701BF6AD85F}" srcOrd="8" destOrd="0" presId="urn:microsoft.com/office/officeart/2008/layout/LinedList"/>
    <dgm:cxn modelId="{FABE0E7F-A255-4220-81BF-C4118ECE22C3}" type="presParOf" srcId="{49C77486-B50C-424C-9F5A-9CDEA76BB00B}" destId="{2D69BD50-7132-4CE1-ACFE-D508BFF4F297}" srcOrd="9" destOrd="0" presId="urn:microsoft.com/office/officeart/2008/layout/LinedList"/>
    <dgm:cxn modelId="{AEC9F1BE-2695-4B35-88CD-81EE113463D5}" type="presParOf" srcId="{2D69BD50-7132-4CE1-ACFE-D508BFF4F297}" destId="{2AEAEF81-AFC6-4ED9-9955-F86A9A10F666}" srcOrd="0" destOrd="0" presId="urn:microsoft.com/office/officeart/2008/layout/LinedList"/>
    <dgm:cxn modelId="{C141B833-AB10-4F15-88CC-E2A4A0A6DE0C}" type="presParOf" srcId="{2D69BD50-7132-4CE1-ACFE-D508BFF4F297}" destId="{254614F7-268E-4931-A3A3-53764ECBC688}" srcOrd="1" destOrd="0" presId="urn:microsoft.com/office/officeart/2008/layout/LinedList"/>
    <dgm:cxn modelId="{C6629071-F0CB-4BA5-9C07-479C513C7597}" type="presParOf" srcId="{49C77486-B50C-424C-9F5A-9CDEA76BB00B}" destId="{813FE578-2CE3-421D-85D8-63B2888E1DBF}" srcOrd="10" destOrd="0" presId="urn:microsoft.com/office/officeart/2008/layout/LinedList"/>
    <dgm:cxn modelId="{E947C6CF-F958-4FCC-8A75-3FFED1D1DD22}" type="presParOf" srcId="{49C77486-B50C-424C-9F5A-9CDEA76BB00B}" destId="{8DF7DF09-1C75-4941-AC09-4697BFCAFB9A}" srcOrd="11" destOrd="0" presId="urn:microsoft.com/office/officeart/2008/layout/LinedList"/>
    <dgm:cxn modelId="{2FB16FD6-160D-4439-B737-89CDFA8F3836}" type="presParOf" srcId="{8DF7DF09-1C75-4941-AC09-4697BFCAFB9A}" destId="{B0BA3F04-B942-412D-A95F-F3B5EC3EA298}" srcOrd="0" destOrd="0" presId="urn:microsoft.com/office/officeart/2008/layout/LinedList"/>
    <dgm:cxn modelId="{3ED217AC-6295-4DE7-AE9E-55044E872030}" type="presParOf" srcId="{8DF7DF09-1C75-4941-AC09-4697BFCAFB9A}" destId="{5BAFF4EA-C79C-47B8-A439-7349B9C5FC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B96754-4D8D-4871-BB92-F42DE22205C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D3AF2A-3352-4566-9D74-EFEB421D34A2}">
      <dgm:prSet/>
      <dgm:spPr/>
      <dgm:t>
        <a:bodyPr/>
        <a:lstStyle/>
        <a:p>
          <a:r>
            <a:rPr lang="en-US" dirty="0"/>
            <a:t>Most common cause of maternal mortality in India is obstetric hemorrhage (approximately 47%).</a:t>
          </a:r>
        </a:p>
      </dgm:t>
    </dgm:pt>
    <dgm:pt modelId="{E42C67F9-41D6-4EFE-A782-0B9600DF18D8}" type="parTrans" cxnId="{038C4423-4A95-4B82-9576-2CDF09248A2C}">
      <dgm:prSet/>
      <dgm:spPr/>
      <dgm:t>
        <a:bodyPr/>
        <a:lstStyle/>
        <a:p>
          <a:endParaRPr lang="en-US"/>
        </a:p>
      </dgm:t>
    </dgm:pt>
    <dgm:pt modelId="{3B52F0BB-A143-49D4-9A24-EAD0AC605159}" type="sibTrans" cxnId="{038C4423-4A95-4B82-9576-2CDF09248A2C}">
      <dgm:prSet/>
      <dgm:spPr/>
      <dgm:t>
        <a:bodyPr/>
        <a:lstStyle/>
        <a:p>
          <a:endParaRPr lang="en-US"/>
        </a:p>
      </dgm:t>
    </dgm:pt>
    <dgm:pt modelId="{AB6BE03E-5B26-4F55-84FA-13ECEBCC2801}">
      <dgm:prSet/>
      <dgm:spPr/>
      <dgm:t>
        <a:bodyPr/>
        <a:lstStyle/>
        <a:p>
          <a:r>
            <a:rPr lang="en-US" dirty="0"/>
            <a:t>PPH is the most common cause of maternal death worldwide.</a:t>
          </a:r>
        </a:p>
      </dgm:t>
    </dgm:pt>
    <dgm:pt modelId="{2C8D9AED-408F-4F71-AD52-38669A01D833}" type="parTrans" cxnId="{41B2B982-F971-4A3F-B63D-97B33C6DDA2F}">
      <dgm:prSet/>
      <dgm:spPr/>
      <dgm:t>
        <a:bodyPr/>
        <a:lstStyle/>
        <a:p>
          <a:endParaRPr lang="en-US"/>
        </a:p>
      </dgm:t>
    </dgm:pt>
    <dgm:pt modelId="{426ED45E-535C-41A5-9A98-CF3DC55EE296}" type="sibTrans" cxnId="{41B2B982-F971-4A3F-B63D-97B33C6DDA2F}">
      <dgm:prSet/>
      <dgm:spPr/>
      <dgm:t>
        <a:bodyPr/>
        <a:lstStyle/>
        <a:p>
          <a:endParaRPr lang="en-US"/>
        </a:p>
      </dgm:t>
    </dgm:pt>
    <dgm:pt modelId="{227A2B8C-C52A-48B9-8D9B-A13D6B5BA0D9}">
      <dgm:prSet/>
      <dgm:spPr/>
      <dgm:t>
        <a:bodyPr/>
        <a:lstStyle/>
        <a:p>
          <a:r>
            <a:rPr lang="en-US"/>
            <a:t>PPH occurs in approximately 6% of first pregnancies and approximately 4 to 5% of subsequent pregnancies.</a:t>
          </a:r>
        </a:p>
      </dgm:t>
    </dgm:pt>
    <dgm:pt modelId="{6194CA79-3E89-48CF-BC1B-3A853DFBD62B}" type="parTrans" cxnId="{7BD05ABA-0715-424F-BB13-F1054DC18D7A}">
      <dgm:prSet/>
      <dgm:spPr/>
      <dgm:t>
        <a:bodyPr/>
        <a:lstStyle/>
        <a:p>
          <a:endParaRPr lang="en-US"/>
        </a:p>
      </dgm:t>
    </dgm:pt>
    <dgm:pt modelId="{B8134E94-90F6-4734-8371-B4DE77A37DCA}" type="sibTrans" cxnId="{7BD05ABA-0715-424F-BB13-F1054DC18D7A}">
      <dgm:prSet/>
      <dgm:spPr/>
      <dgm:t>
        <a:bodyPr/>
        <a:lstStyle/>
        <a:p>
          <a:endParaRPr lang="en-US"/>
        </a:p>
      </dgm:t>
    </dgm:pt>
    <dgm:pt modelId="{7542C5DA-B8B5-41B0-B6AA-A95FBAD19C77}">
      <dgm:prSet/>
      <dgm:spPr/>
      <dgm:t>
        <a:bodyPr/>
        <a:lstStyle/>
        <a:p>
          <a:r>
            <a:rPr lang="en-US"/>
            <a:t>Recurrence rate is up to 15%.</a:t>
          </a:r>
        </a:p>
      </dgm:t>
    </dgm:pt>
    <dgm:pt modelId="{425D8F61-72FD-48C0-80A6-D9E22FF74CD3}" type="parTrans" cxnId="{CD9C1D88-E969-46A1-91B6-06B1A6E52FF6}">
      <dgm:prSet/>
      <dgm:spPr/>
      <dgm:t>
        <a:bodyPr/>
        <a:lstStyle/>
        <a:p>
          <a:endParaRPr lang="en-US"/>
        </a:p>
      </dgm:t>
    </dgm:pt>
    <dgm:pt modelId="{873C0BCE-79FD-40D1-A769-DF7865D4E52F}" type="sibTrans" cxnId="{CD9C1D88-E969-46A1-91B6-06B1A6E52FF6}">
      <dgm:prSet/>
      <dgm:spPr/>
      <dgm:t>
        <a:bodyPr/>
        <a:lstStyle/>
        <a:p>
          <a:endParaRPr lang="en-US"/>
        </a:p>
      </dgm:t>
    </dgm:pt>
    <dgm:pt modelId="{2B04592B-5411-4385-8F49-05989B10EEC6}">
      <dgm:prSet/>
      <dgm:spPr/>
      <dgm:t>
        <a:bodyPr/>
        <a:lstStyle/>
        <a:p>
          <a:r>
            <a:rPr lang="en-US"/>
            <a:t>Most deaths due to PPH Occur within the first 24 hours after birth.</a:t>
          </a:r>
        </a:p>
      </dgm:t>
    </dgm:pt>
    <dgm:pt modelId="{4B44B9E3-E1D9-424D-8ACA-77166444D6D5}" type="parTrans" cxnId="{BB552D7B-D652-465D-B1BE-1FBF9686A973}">
      <dgm:prSet/>
      <dgm:spPr/>
      <dgm:t>
        <a:bodyPr/>
        <a:lstStyle/>
        <a:p>
          <a:endParaRPr lang="en-US"/>
        </a:p>
      </dgm:t>
    </dgm:pt>
    <dgm:pt modelId="{ABACFE4A-8571-47DA-9A65-CE7248FA9568}" type="sibTrans" cxnId="{BB552D7B-D652-465D-B1BE-1FBF9686A973}">
      <dgm:prSet/>
      <dgm:spPr/>
      <dgm:t>
        <a:bodyPr/>
        <a:lstStyle/>
        <a:p>
          <a:endParaRPr lang="en-US"/>
        </a:p>
      </dgm:t>
    </dgm:pt>
    <dgm:pt modelId="{7DBBB24A-52E5-46C5-95CD-AA65A618B63A}" type="pres">
      <dgm:prSet presAssocID="{FBB96754-4D8D-4871-BB92-F42DE22205C7}" presName="diagram" presStyleCnt="0">
        <dgm:presLayoutVars>
          <dgm:dir/>
          <dgm:resizeHandles val="exact"/>
        </dgm:presLayoutVars>
      </dgm:prSet>
      <dgm:spPr/>
    </dgm:pt>
    <dgm:pt modelId="{6588827C-C5BD-4FDA-BC3D-9D0B26C04A5A}" type="pres">
      <dgm:prSet presAssocID="{9AD3AF2A-3352-4566-9D74-EFEB421D34A2}" presName="node" presStyleLbl="node1" presStyleIdx="0" presStyleCnt="5">
        <dgm:presLayoutVars>
          <dgm:bulletEnabled val="1"/>
        </dgm:presLayoutVars>
      </dgm:prSet>
      <dgm:spPr/>
    </dgm:pt>
    <dgm:pt modelId="{3B5869A5-14AA-4048-AC93-667405A3FF20}" type="pres">
      <dgm:prSet presAssocID="{3B52F0BB-A143-49D4-9A24-EAD0AC605159}" presName="sibTrans" presStyleCnt="0"/>
      <dgm:spPr/>
    </dgm:pt>
    <dgm:pt modelId="{4393EF77-2182-4D20-8419-C31D467753F2}" type="pres">
      <dgm:prSet presAssocID="{AB6BE03E-5B26-4F55-84FA-13ECEBCC2801}" presName="node" presStyleLbl="node1" presStyleIdx="1" presStyleCnt="5">
        <dgm:presLayoutVars>
          <dgm:bulletEnabled val="1"/>
        </dgm:presLayoutVars>
      </dgm:prSet>
      <dgm:spPr/>
    </dgm:pt>
    <dgm:pt modelId="{32BC708E-71CD-4925-B014-57A2AC7989D4}" type="pres">
      <dgm:prSet presAssocID="{426ED45E-535C-41A5-9A98-CF3DC55EE296}" presName="sibTrans" presStyleCnt="0"/>
      <dgm:spPr/>
    </dgm:pt>
    <dgm:pt modelId="{2700C3FD-478D-4299-8CFC-886B6567D8F3}" type="pres">
      <dgm:prSet presAssocID="{227A2B8C-C52A-48B9-8D9B-A13D6B5BA0D9}" presName="node" presStyleLbl="node1" presStyleIdx="2" presStyleCnt="5">
        <dgm:presLayoutVars>
          <dgm:bulletEnabled val="1"/>
        </dgm:presLayoutVars>
      </dgm:prSet>
      <dgm:spPr/>
    </dgm:pt>
    <dgm:pt modelId="{B1A9A3E4-217C-4299-AE50-93E3D182AC1B}" type="pres">
      <dgm:prSet presAssocID="{B8134E94-90F6-4734-8371-B4DE77A37DCA}" presName="sibTrans" presStyleCnt="0"/>
      <dgm:spPr/>
    </dgm:pt>
    <dgm:pt modelId="{C58F3C15-2F92-430E-B018-605F8BAF84B8}" type="pres">
      <dgm:prSet presAssocID="{7542C5DA-B8B5-41B0-B6AA-A95FBAD19C77}" presName="node" presStyleLbl="node1" presStyleIdx="3" presStyleCnt="5">
        <dgm:presLayoutVars>
          <dgm:bulletEnabled val="1"/>
        </dgm:presLayoutVars>
      </dgm:prSet>
      <dgm:spPr/>
    </dgm:pt>
    <dgm:pt modelId="{9F11D4AB-6A4D-43E0-BE28-BEE86A3ADE45}" type="pres">
      <dgm:prSet presAssocID="{873C0BCE-79FD-40D1-A769-DF7865D4E52F}" presName="sibTrans" presStyleCnt="0"/>
      <dgm:spPr/>
    </dgm:pt>
    <dgm:pt modelId="{81825049-1A28-4AC3-9640-49C9E504A7CA}" type="pres">
      <dgm:prSet presAssocID="{2B04592B-5411-4385-8F49-05989B10EEC6}" presName="node" presStyleLbl="node1" presStyleIdx="4" presStyleCnt="5">
        <dgm:presLayoutVars>
          <dgm:bulletEnabled val="1"/>
        </dgm:presLayoutVars>
      </dgm:prSet>
      <dgm:spPr/>
    </dgm:pt>
  </dgm:ptLst>
  <dgm:cxnLst>
    <dgm:cxn modelId="{331AC214-C62F-4A6B-B1EB-87ABE787C6F7}" type="presOf" srcId="{227A2B8C-C52A-48B9-8D9B-A13D6B5BA0D9}" destId="{2700C3FD-478D-4299-8CFC-886B6567D8F3}" srcOrd="0" destOrd="0" presId="urn:microsoft.com/office/officeart/2005/8/layout/default"/>
    <dgm:cxn modelId="{038C4423-4A95-4B82-9576-2CDF09248A2C}" srcId="{FBB96754-4D8D-4871-BB92-F42DE22205C7}" destId="{9AD3AF2A-3352-4566-9D74-EFEB421D34A2}" srcOrd="0" destOrd="0" parTransId="{E42C67F9-41D6-4EFE-A782-0B9600DF18D8}" sibTransId="{3B52F0BB-A143-49D4-9A24-EAD0AC605159}"/>
    <dgm:cxn modelId="{27316B63-9E5F-468A-A458-E1B69780C85C}" type="presOf" srcId="{AB6BE03E-5B26-4F55-84FA-13ECEBCC2801}" destId="{4393EF77-2182-4D20-8419-C31D467753F2}" srcOrd="0" destOrd="0" presId="urn:microsoft.com/office/officeart/2005/8/layout/default"/>
    <dgm:cxn modelId="{7ADA567A-0BCC-4590-AA9C-DC6F5C6A0F67}" type="presOf" srcId="{FBB96754-4D8D-4871-BB92-F42DE22205C7}" destId="{7DBBB24A-52E5-46C5-95CD-AA65A618B63A}" srcOrd="0" destOrd="0" presId="urn:microsoft.com/office/officeart/2005/8/layout/default"/>
    <dgm:cxn modelId="{BB552D7B-D652-465D-B1BE-1FBF9686A973}" srcId="{FBB96754-4D8D-4871-BB92-F42DE22205C7}" destId="{2B04592B-5411-4385-8F49-05989B10EEC6}" srcOrd="4" destOrd="0" parTransId="{4B44B9E3-E1D9-424D-8ACA-77166444D6D5}" sibTransId="{ABACFE4A-8571-47DA-9A65-CE7248FA9568}"/>
    <dgm:cxn modelId="{41B2B982-F971-4A3F-B63D-97B33C6DDA2F}" srcId="{FBB96754-4D8D-4871-BB92-F42DE22205C7}" destId="{AB6BE03E-5B26-4F55-84FA-13ECEBCC2801}" srcOrd="1" destOrd="0" parTransId="{2C8D9AED-408F-4F71-AD52-38669A01D833}" sibTransId="{426ED45E-535C-41A5-9A98-CF3DC55EE296}"/>
    <dgm:cxn modelId="{CD9C1D88-E969-46A1-91B6-06B1A6E52FF6}" srcId="{FBB96754-4D8D-4871-BB92-F42DE22205C7}" destId="{7542C5DA-B8B5-41B0-B6AA-A95FBAD19C77}" srcOrd="3" destOrd="0" parTransId="{425D8F61-72FD-48C0-80A6-D9E22FF74CD3}" sibTransId="{873C0BCE-79FD-40D1-A769-DF7865D4E52F}"/>
    <dgm:cxn modelId="{E9F614B5-A18F-4A93-B6D5-66712040F02B}" type="presOf" srcId="{7542C5DA-B8B5-41B0-B6AA-A95FBAD19C77}" destId="{C58F3C15-2F92-430E-B018-605F8BAF84B8}" srcOrd="0" destOrd="0" presId="urn:microsoft.com/office/officeart/2005/8/layout/default"/>
    <dgm:cxn modelId="{C9259FB6-1BD5-4462-8F23-F3293A21A986}" type="presOf" srcId="{9AD3AF2A-3352-4566-9D74-EFEB421D34A2}" destId="{6588827C-C5BD-4FDA-BC3D-9D0B26C04A5A}" srcOrd="0" destOrd="0" presId="urn:microsoft.com/office/officeart/2005/8/layout/default"/>
    <dgm:cxn modelId="{7BD05ABA-0715-424F-BB13-F1054DC18D7A}" srcId="{FBB96754-4D8D-4871-BB92-F42DE22205C7}" destId="{227A2B8C-C52A-48B9-8D9B-A13D6B5BA0D9}" srcOrd="2" destOrd="0" parTransId="{6194CA79-3E89-48CF-BC1B-3A853DFBD62B}" sibTransId="{B8134E94-90F6-4734-8371-B4DE77A37DCA}"/>
    <dgm:cxn modelId="{FF6206D8-1282-4AA8-B6B6-898F8F9CB09F}" type="presOf" srcId="{2B04592B-5411-4385-8F49-05989B10EEC6}" destId="{81825049-1A28-4AC3-9640-49C9E504A7CA}" srcOrd="0" destOrd="0" presId="urn:microsoft.com/office/officeart/2005/8/layout/default"/>
    <dgm:cxn modelId="{50400349-F3B1-4C55-B866-DD9C945F8531}" type="presParOf" srcId="{7DBBB24A-52E5-46C5-95CD-AA65A618B63A}" destId="{6588827C-C5BD-4FDA-BC3D-9D0B26C04A5A}" srcOrd="0" destOrd="0" presId="urn:microsoft.com/office/officeart/2005/8/layout/default"/>
    <dgm:cxn modelId="{6D0A2BA3-7DAC-46EA-AB9A-21A2D7830659}" type="presParOf" srcId="{7DBBB24A-52E5-46C5-95CD-AA65A618B63A}" destId="{3B5869A5-14AA-4048-AC93-667405A3FF20}" srcOrd="1" destOrd="0" presId="urn:microsoft.com/office/officeart/2005/8/layout/default"/>
    <dgm:cxn modelId="{12B57EAD-23B1-4755-B1BE-F65B384946C1}" type="presParOf" srcId="{7DBBB24A-52E5-46C5-95CD-AA65A618B63A}" destId="{4393EF77-2182-4D20-8419-C31D467753F2}" srcOrd="2" destOrd="0" presId="urn:microsoft.com/office/officeart/2005/8/layout/default"/>
    <dgm:cxn modelId="{D03A67D8-B96D-4AB0-BE82-EBBF6842970E}" type="presParOf" srcId="{7DBBB24A-52E5-46C5-95CD-AA65A618B63A}" destId="{32BC708E-71CD-4925-B014-57A2AC7989D4}" srcOrd="3" destOrd="0" presId="urn:microsoft.com/office/officeart/2005/8/layout/default"/>
    <dgm:cxn modelId="{65BD2313-5EC6-4D7D-B52A-3A4C6819BB02}" type="presParOf" srcId="{7DBBB24A-52E5-46C5-95CD-AA65A618B63A}" destId="{2700C3FD-478D-4299-8CFC-886B6567D8F3}" srcOrd="4" destOrd="0" presId="urn:microsoft.com/office/officeart/2005/8/layout/default"/>
    <dgm:cxn modelId="{76916336-A7C0-4E63-B8AF-ACF615FEF586}" type="presParOf" srcId="{7DBBB24A-52E5-46C5-95CD-AA65A618B63A}" destId="{B1A9A3E4-217C-4299-AE50-93E3D182AC1B}" srcOrd="5" destOrd="0" presId="urn:microsoft.com/office/officeart/2005/8/layout/default"/>
    <dgm:cxn modelId="{CB443AA8-5C74-44A3-9378-E2A5830B8DA2}" type="presParOf" srcId="{7DBBB24A-52E5-46C5-95CD-AA65A618B63A}" destId="{C58F3C15-2F92-430E-B018-605F8BAF84B8}" srcOrd="6" destOrd="0" presId="urn:microsoft.com/office/officeart/2005/8/layout/default"/>
    <dgm:cxn modelId="{20489256-C632-48B8-A82E-59943E10B99D}" type="presParOf" srcId="{7DBBB24A-52E5-46C5-95CD-AA65A618B63A}" destId="{9F11D4AB-6A4D-43E0-BE28-BEE86A3ADE45}" srcOrd="7" destOrd="0" presId="urn:microsoft.com/office/officeart/2005/8/layout/default"/>
    <dgm:cxn modelId="{45AF30C6-0E28-4C4D-89B6-C88D622A2C92}" type="presParOf" srcId="{7DBBB24A-52E5-46C5-95CD-AA65A618B63A}" destId="{81825049-1A28-4AC3-9640-49C9E504A7C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1EE381-9078-43F0-9AAF-81900DFCBC1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F9668C-E499-4B58-97DE-706CEA8847BD}">
      <dgm:prSet/>
      <dgm:spPr/>
      <dgm:t>
        <a:bodyPr/>
        <a:lstStyle/>
        <a:p>
          <a:r>
            <a:rPr lang="en-US" b="1" dirty="0"/>
            <a:t>Check Placenta  for completeness – identify missing lobes &amp; if any remove manually. </a:t>
          </a:r>
          <a:endParaRPr lang="en-US" dirty="0"/>
        </a:p>
      </dgm:t>
    </dgm:pt>
    <dgm:pt modelId="{0ED11770-DAC7-4A27-984A-B47FC63699C0}" type="parTrans" cxnId="{C4963FCC-7EDA-4A62-B0C5-C5BD90BBA4D6}">
      <dgm:prSet/>
      <dgm:spPr/>
      <dgm:t>
        <a:bodyPr/>
        <a:lstStyle/>
        <a:p>
          <a:endParaRPr lang="en-US"/>
        </a:p>
      </dgm:t>
    </dgm:pt>
    <dgm:pt modelId="{88733687-EA38-4EA2-9C8B-AEEF113E71EB}" type="sibTrans" cxnId="{C4963FCC-7EDA-4A62-B0C5-C5BD90BBA4D6}">
      <dgm:prSet/>
      <dgm:spPr/>
      <dgm:t>
        <a:bodyPr/>
        <a:lstStyle/>
        <a:p>
          <a:endParaRPr lang="en-US"/>
        </a:p>
      </dgm:t>
    </dgm:pt>
    <dgm:pt modelId="{946743EC-1AF0-4112-9FC2-9A331EF4A558}">
      <dgm:prSet/>
      <dgm:spPr/>
      <dgm:t>
        <a:bodyPr/>
        <a:lstStyle/>
        <a:p>
          <a:r>
            <a:rPr lang="en-US" b="1" dirty="0"/>
            <a:t>If uterus is firm, placenta is complete but bleeding is there:- Tears are likely the cause</a:t>
          </a:r>
          <a:endParaRPr lang="en-US" dirty="0"/>
        </a:p>
      </dgm:t>
    </dgm:pt>
    <dgm:pt modelId="{342DA9EC-B84F-49A3-ACDA-4007B90E9244}" type="parTrans" cxnId="{2AE823A7-AD23-4B21-B7B8-A9A768EC9496}">
      <dgm:prSet/>
      <dgm:spPr/>
      <dgm:t>
        <a:bodyPr/>
        <a:lstStyle/>
        <a:p>
          <a:endParaRPr lang="en-US"/>
        </a:p>
      </dgm:t>
    </dgm:pt>
    <dgm:pt modelId="{E9812355-2B33-4319-9346-EAE239D9D09A}" type="sibTrans" cxnId="{2AE823A7-AD23-4B21-B7B8-A9A768EC9496}">
      <dgm:prSet/>
      <dgm:spPr/>
      <dgm:t>
        <a:bodyPr/>
        <a:lstStyle/>
        <a:p>
          <a:endParaRPr lang="en-US"/>
        </a:p>
      </dgm:t>
    </dgm:pt>
    <dgm:pt modelId="{3189DF57-3C22-408D-948C-83CDC2FDE0C5}">
      <dgm:prSet/>
      <dgm:spPr/>
      <dgm:t>
        <a:bodyPr/>
        <a:lstStyle/>
        <a:p>
          <a:r>
            <a:rPr lang="en-US" b="1" dirty="0"/>
            <a:t>Assess for tears and repair</a:t>
          </a:r>
          <a:endParaRPr lang="en-US" dirty="0"/>
        </a:p>
      </dgm:t>
    </dgm:pt>
    <dgm:pt modelId="{BE655F91-94B0-44EB-833A-0CB02BBB5FB4}" type="parTrans" cxnId="{49229A85-2EEE-463E-8524-8D4B1468C9D7}">
      <dgm:prSet/>
      <dgm:spPr/>
      <dgm:t>
        <a:bodyPr/>
        <a:lstStyle/>
        <a:p>
          <a:endParaRPr lang="en-US"/>
        </a:p>
      </dgm:t>
    </dgm:pt>
    <dgm:pt modelId="{DA996030-DFC4-42AC-AF8E-E45090EF1950}" type="sibTrans" cxnId="{49229A85-2EEE-463E-8524-8D4B1468C9D7}">
      <dgm:prSet/>
      <dgm:spPr/>
      <dgm:t>
        <a:bodyPr/>
        <a:lstStyle/>
        <a:p>
          <a:endParaRPr lang="en-US"/>
        </a:p>
      </dgm:t>
    </dgm:pt>
    <dgm:pt modelId="{203B5F35-CB79-43E6-BDB2-705DBC2EF945}">
      <dgm:prSet/>
      <dgm:spPr/>
      <dgm:t>
        <a:bodyPr/>
        <a:lstStyle/>
        <a:p>
          <a:r>
            <a:rPr lang="en-US" b="1" dirty="0"/>
            <a:t>If PPH, start treatment bundle immediately</a:t>
          </a:r>
          <a:endParaRPr lang="en-US" dirty="0"/>
        </a:p>
      </dgm:t>
    </dgm:pt>
    <dgm:pt modelId="{C544D211-5D73-4A7F-A035-98E9D520AA18}" type="parTrans" cxnId="{A8979624-18E6-4038-9D3D-D186E7C0EDBA}">
      <dgm:prSet/>
      <dgm:spPr/>
      <dgm:t>
        <a:bodyPr/>
        <a:lstStyle/>
        <a:p>
          <a:endParaRPr lang="en-US"/>
        </a:p>
      </dgm:t>
    </dgm:pt>
    <dgm:pt modelId="{4A7D827D-6558-41A0-A6AF-792050870764}" type="sibTrans" cxnId="{A8979624-18E6-4038-9D3D-D186E7C0EDBA}">
      <dgm:prSet/>
      <dgm:spPr/>
      <dgm:t>
        <a:bodyPr/>
        <a:lstStyle/>
        <a:p>
          <a:endParaRPr lang="en-US"/>
        </a:p>
      </dgm:t>
    </dgm:pt>
    <dgm:pt modelId="{70D3430B-FFBE-46AD-89C1-BE53E6A5EE3F}">
      <dgm:prSet/>
      <dgm:spPr/>
      <dgm:t>
        <a:bodyPr/>
        <a:lstStyle/>
        <a:p>
          <a:endParaRPr lang="en-US" dirty="0"/>
        </a:p>
      </dgm:t>
    </dgm:pt>
    <dgm:pt modelId="{D53B883F-EC6A-44C9-AA69-22AB85C27767}" type="sibTrans" cxnId="{926BDC78-4595-446F-B568-94473256C05A}">
      <dgm:prSet/>
      <dgm:spPr/>
      <dgm:t>
        <a:bodyPr/>
        <a:lstStyle/>
        <a:p>
          <a:endParaRPr lang="en-US"/>
        </a:p>
      </dgm:t>
    </dgm:pt>
    <dgm:pt modelId="{01BD04D1-E930-4F8F-AD6D-015D604FF659}" type="parTrans" cxnId="{926BDC78-4595-446F-B568-94473256C05A}">
      <dgm:prSet/>
      <dgm:spPr/>
      <dgm:t>
        <a:bodyPr/>
        <a:lstStyle/>
        <a:p>
          <a:endParaRPr lang="en-US"/>
        </a:p>
      </dgm:t>
    </dgm:pt>
    <dgm:pt modelId="{B1B0321A-31FC-43C4-BFAE-783B14DA571F}" type="pres">
      <dgm:prSet presAssocID="{9C1EE381-9078-43F0-9AAF-81900DFCBC1F}" presName="vert0" presStyleCnt="0">
        <dgm:presLayoutVars>
          <dgm:dir/>
          <dgm:animOne val="branch"/>
          <dgm:animLvl val="lvl"/>
        </dgm:presLayoutVars>
      </dgm:prSet>
      <dgm:spPr/>
    </dgm:pt>
    <dgm:pt modelId="{E511F366-2BDF-4A7F-B97D-29620D2F9636}" type="pres">
      <dgm:prSet presAssocID="{FFF9668C-E499-4B58-97DE-706CEA8847BD}" presName="thickLine" presStyleLbl="alignNode1" presStyleIdx="0" presStyleCnt="5"/>
      <dgm:spPr/>
    </dgm:pt>
    <dgm:pt modelId="{4A388434-19E0-4872-83B4-839CED722EF4}" type="pres">
      <dgm:prSet presAssocID="{FFF9668C-E499-4B58-97DE-706CEA8847BD}" presName="horz1" presStyleCnt="0"/>
      <dgm:spPr/>
    </dgm:pt>
    <dgm:pt modelId="{120B97FC-2F0F-4CEA-9BDE-644AC8A5D650}" type="pres">
      <dgm:prSet presAssocID="{FFF9668C-E499-4B58-97DE-706CEA8847BD}" presName="tx1" presStyleLbl="revTx" presStyleIdx="0" presStyleCnt="5"/>
      <dgm:spPr/>
    </dgm:pt>
    <dgm:pt modelId="{73A1A62A-408D-4EDE-AE57-0E17F87B7999}" type="pres">
      <dgm:prSet presAssocID="{FFF9668C-E499-4B58-97DE-706CEA8847BD}" presName="vert1" presStyleCnt="0"/>
      <dgm:spPr/>
    </dgm:pt>
    <dgm:pt modelId="{00FCF48A-1AD7-4368-B4BE-EFBF3838FBEA}" type="pres">
      <dgm:prSet presAssocID="{946743EC-1AF0-4112-9FC2-9A331EF4A558}" presName="thickLine" presStyleLbl="alignNode1" presStyleIdx="1" presStyleCnt="5"/>
      <dgm:spPr/>
    </dgm:pt>
    <dgm:pt modelId="{9A6B527B-7F2A-4AA6-A8F8-C6CE3EC03A8F}" type="pres">
      <dgm:prSet presAssocID="{946743EC-1AF0-4112-9FC2-9A331EF4A558}" presName="horz1" presStyleCnt="0"/>
      <dgm:spPr/>
    </dgm:pt>
    <dgm:pt modelId="{8B105D9E-64B9-4B63-8529-0858BA2697A1}" type="pres">
      <dgm:prSet presAssocID="{946743EC-1AF0-4112-9FC2-9A331EF4A558}" presName="tx1" presStyleLbl="revTx" presStyleIdx="1" presStyleCnt="5"/>
      <dgm:spPr/>
    </dgm:pt>
    <dgm:pt modelId="{48067B45-6CD3-464F-BB0B-5C77492F2F6B}" type="pres">
      <dgm:prSet presAssocID="{946743EC-1AF0-4112-9FC2-9A331EF4A558}" presName="vert1" presStyleCnt="0"/>
      <dgm:spPr/>
    </dgm:pt>
    <dgm:pt modelId="{439E5313-A28B-48EB-A13D-D5902208484D}" type="pres">
      <dgm:prSet presAssocID="{3189DF57-3C22-408D-948C-83CDC2FDE0C5}" presName="thickLine" presStyleLbl="alignNode1" presStyleIdx="2" presStyleCnt="5"/>
      <dgm:spPr/>
    </dgm:pt>
    <dgm:pt modelId="{E4EBDC6A-38AD-4BF7-B1C2-D838266D47DD}" type="pres">
      <dgm:prSet presAssocID="{3189DF57-3C22-408D-948C-83CDC2FDE0C5}" presName="horz1" presStyleCnt="0"/>
      <dgm:spPr/>
    </dgm:pt>
    <dgm:pt modelId="{EC01AE6B-1A12-4C77-9445-D24CADCC306E}" type="pres">
      <dgm:prSet presAssocID="{3189DF57-3C22-408D-948C-83CDC2FDE0C5}" presName="tx1" presStyleLbl="revTx" presStyleIdx="2" presStyleCnt="5"/>
      <dgm:spPr/>
    </dgm:pt>
    <dgm:pt modelId="{44FAE73C-0FBA-41BE-B905-B12B463C403A}" type="pres">
      <dgm:prSet presAssocID="{3189DF57-3C22-408D-948C-83CDC2FDE0C5}" presName="vert1" presStyleCnt="0"/>
      <dgm:spPr/>
    </dgm:pt>
    <dgm:pt modelId="{2B0938EF-60BD-43D2-82F8-596A8C7CD6FD}" type="pres">
      <dgm:prSet presAssocID="{203B5F35-CB79-43E6-BDB2-705DBC2EF945}" presName="thickLine" presStyleLbl="alignNode1" presStyleIdx="3" presStyleCnt="5"/>
      <dgm:spPr/>
    </dgm:pt>
    <dgm:pt modelId="{64671821-8ACE-48B9-B52C-7673D3A045F0}" type="pres">
      <dgm:prSet presAssocID="{203B5F35-CB79-43E6-BDB2-705DBC2EF945}" presName="horz1" presStyleCnt="0"/>
      <dgm:spPr/>
    </dgm:pt>
    <dgm:pt modelId="{1973B826-7567-4BEB-AA0E-A53F67FB18C0}" type="pres">
      <dgm:prSet presAssocID="{203B5F35-CB79-43E6-BDB2-705DBC2EF945}" presName="tx1" presStyleLbl="revTx" presStyleIdx="3" presStyleCnt="5"/>
      <dgm:spPr/>
    </dgm:pt>
    <dgm:pt modelId="{0945496A-1539-4E49-B79E-DDE648073489}" type="pres">
      <dgm:prSet presAssocID="{203B5F35-CB79-43E6-BDB2-705DBC2EF945}" presName="vert1" presStyleCnt="0"/>
      <dgm:spPr/>
    </dgm:pt>
    <dgm:pt modelId="{1716DDFE-9696-4B8B-8E1F-F3B9894B4BA5}" type="pres">
      <dgm:prSet presAssocID="{70D3430B-FFBE-46AD-89C1-BE53E6A5EE3F}" presName="thickLine" presStyleLbl="alignNode1" presStyleIdx="4" presStyleCnt="5"/>
      <dgm:spPr/>
    </dgm:pt>
    <dgm:pt modelId="{F986D11D-0F15-4C05-8BD6-CC40A91F983B}" type="pres">
      <dgm:prSet presAssocID="{70D3430B-FFBE-46AD-89C1-BE53E6A5EE3F}" presName="horz1" presStyleCnt="0"/>
      <dgm:spPr/>
    </dgm:pt>
    <dgm:pt modelId="{E239DBD0-F32B-48E2-94D5-F312EF36669E}" type="pres">
      <dgm:prSet presAssocID="{70D3430B-FFBE-46AD-89C1-BE53E6A5EE3F}" presName="tx1" presStyleLbl="revTx" presStyleIdx="4" presStyleCnt="5"/>
      <dgm:spPr/>
    </dgm:pt>
    <dgm:pt modelId="{70B4CEDE-34B2-46AC-9EBD-6659833F51B5}" type="pres">
      <dgm:prSet presAssocID="{70D3430B-FFBE-46AD-89C1-BE53E6A5EE3F}" presName="vert1" presStyleCnt="0"/>
      <dgm:spPr/>
    </dgm:pt>
  </dgm:ptLst>
  <dgm:cxnLst>
    <dgm:cxn modelId="{A8979624-18E6-4038-9D3D-D186E7C0EDBA}" srcId="{9C1EE381-9078-43F0-9AAF-81900DFCBC1F}" destId="{203B5F35-CB79-43E6-BDB2-705DBC2EF945}" srcOrd="3" destOrd="0" parTransId="{C544D211-5D73-4A7F-A035-98E9D520AA18}" sibTransId="{4A7D827D-6558-41A0-A6AF-792050870764}"/>
    <dgm:cxn modelId="{92EAA928-CC4A-49D6-BDC5-E75F887C5683}" type="presOf" srcId="{9C1EE381-9078-43F0-9AAF-81900DFCBC1F}" destId="{B1B0321A-31FC-43C4-BFAE-783B14DA571F}" srcOrd="0" destOrd="0" presId="urn:microsoft.com/office/officeart/2008/layout/LinedList"/>
    <dgm:cxn modelId="{926BDC78-4595-446F-B568-94473256C05A}" srcId="{9C1EE381-9078-43F0-9AAF-81900DFCBC1F}" destId="{70D3430B-FFBE-46AD-89C1-BE53E6A5EE3F}" srcOrd="4" destOrd="0" parTransId="{01BD04D1-E930-4F8F-AD6D-015D604FF659}" sibTransId="{D53B883F-EC6A-44C9-AA69-22AB85C27767}"/>
    <dgm:cxn modelId="{29E63F85-D0E9-4689-8B28-6157419AEF9F}" type="presOf" srcId="{FFF9668C-E499-4B58-97DE-706CEA8847BD}" destId="{120B97FC-2F0F-4CEA-9BDE-644AC8A5D650}" srcOrd="0" destOrd="0" presId="urn:microsoft.com/office/officeart/2008/layout/LinedList"/>
    <dgm:cxn modelId="{49229A85-2EEE-463E-8524-8D4B1468C9D7}" srcId="{9C1EE381-9078-43F0-9AAF-81900DFCBC1F}" destId="{3189DF57-3C22-408D-948C-83CDC2FDE0C5}" srcOrd="2" destOrd="0" parTransId="{BE655F91-94B0-44EB-833A-0CB02BBB5FB4}" sibTransId="{DA996030-DFC4-42AC-AF8E-E45090EF1950}"/>
    <dgm:cxn modelId="{02D46B87-BED9-40AD-8EC6-41AADDED1641}" type="presOf" srcId="{3189DF57-3C22-408D-948C-83CDC2FDE0C5}" destId="{EC01AE6B-1A12-4C77-9445-D24CADCC306E}" srcOrd="0" destOrd="0" presId="urn:microsoft.com/office/officeart/2008/layout/LinedList"/>
    <dgm:cxn modelId="{C261649E-04F4-40C5-8935-467F8C0BB2C7}" type="presOf" srcId="{946743EC-1AF0-4112-9FC2-9A331EF4A558}" destId="{8B105D9E-64B9-4B63-8529-0858BA2697A1}" srcOrd="0" destOrd="0" presId="urn:microsoft.com/office/officeart/2008/layout/LinedList"/>
    <dgm:cxn modelId="{2AE823A7-AD23-4B21-B7B8-A9A768EC9496}" srcId="{9C1EE381-9078-43F0-9AAF-81900DFCBC1F}" destId="{946743EC-1AF0-4112-9FC2-9A331EF4A558}" srcOrd="1" destOrd="0" parTransId="{342DA9EC-B84F-49A3-ACDA-4007B90E9244}" sibTransId="{E9812355-2B33-4319-9346-EAE239D9D09A}"/>
    <dgm:cxn modelId="{C4963FCC-7EDA-4A62-B0C5-C5BD90BBA4D6}" srcId="{9C1EE381-9078-43F0-9AAF-81900DFCBC1F}" destId="{FFF9668C-E499-4B58-97DE-706CEA8847BD}" srcOrd="0" destOrd="0" parTransId="{0ED11770-DAC7-4A27-984A-B47FC63699C0}" sibTransId="{88733687-EA38-4EA2-9C8B-AEEF113E71EB}"/>
    <dgm:cxn modelId="{A71133D1-FDD5-419B-8347-005FD2D95A73}" type="presOf" srcId="{70D3430B-FFBE-46AD-89C1-BE53E6A5EE3F}" destId="{E239DBD0-F32B-48E2-94D5-F312EF36669E}" srcOrd="0" destOrd="0" presId="urn:microsoft.com/office/officeart/2008/layout/LinedList"/>
    <dgm:cxn modelId="{054756E8-73AC-4207-97F6-A3AED352C0C3}" type="presOf" srcId="{203B5F35-CB79-43E6-BDB2-705DBC2EF945}" destId="{1973B826-7567-4BEB-AA0E-A53F67FB18C0}" srcOrd="0" destOrd="0" presId="urn:microsoft.com/office/officeart/2008/layout/LinedList"/>
    <dgm:cxn modelId="{9F7EE3A9-FCD1-4FFA-83C1-9F2A899B4A95}" type="presParOf" srcId="{B1B0321A-31FC-43C4-BFAE-783B14DA571F}" destId="{E511F366-2BDF-4A7F-B97D-29620D2F9636}" srcOrd="0" destOrd="0" presId="urn:microsoft.com/office/officeart/2008/layout/LinedList"/>
    <dgm:cxn modelId="{603F367F-9E33-4684-ACFB-CF3AA1E2C209}" type="presParOf" srcId="{B1B0321A-31FC-43C4-BFAE-783B14DA571F}" destId="{4A388434-19E0-4872-83B4-839CED722EF4}" srcOrd="1" destOrd="0" presId="urn:microsoft.com/office/officeart/2008/layout/LinedList"/>
    <dgm:cxn modelId="{B758B98B-1288-48C6-8166-47DE358F3A50}" type="presParOf" srcId="{4A388434-19E0-4872-83B4-839CED722EF4}" destId="{120B97FC-2F0F-4CEA-9BDE-644AC8A5D650}" srcOrd="0" destOrd="0" presId="urn:microsoft.com/office/officeart/2008/layout/LinedList"/>
    <dgm:cxn modelId="{FF7CCDD1-AD02-47EA-B06E-113B96B7615E}" type="presParOf" srcId="{4A388434-19E0-4872-83B4-839CED722EF4}" destId="{73A1A62A-408D-4EDE-AE57-0E17F87B7999}" srcOrd="1" destOrd="0" presId="urn:microsoft.com/office/officeart/2008/layout/LinedList"/>
    <dgm:cxn modelId="{75DB08B0-6C20-4B69-91D6-0F04A422E2B0}" type="presParOf" srcId="{B1B0321A-31FC-43C4-BFAE-783B14DA571F}" destId="{00FCF48A-1AD7-4368-B4BE-EFBF3838FBEA}" srcOrd="2" destOrd="0" presId="urn:microsoft.com/office/officeart/2008/layout/LinedList"/>
    <dgm:cxn modelId="{BBDF9C37-FA6D-4A8F-89BC-B7BBB853AC24}" type="presParOf" srcId="{B1B0321A-31FC-43C4-BFAE-783B14DA571F}" destId="{9A6B527B-7F2A-4AA6-A8F8-C6CE3EC03A8F}" srcOrd="3" destOrd="0" presId="urn:microsoft.com/office/officeart/2008/layout/LinedList"/>
    <dgm:cxn modelId="{D9790D88-8AF3-44CB-9AED-44908A6EFC68}" type="presParOf" srcId="{9A6B527B-7F2A-4AA6-A8F8-C6CE3EC03A8F}" destId="{8B105D9E-64B9-4B63-8529-0858BA2697A1}" srcOrd="0" destOrd="0" presId="urn:microsoft.com/office/officeart/2008/layout/LinedList"/>
    <dgm:cxn modelId="{2559775D-6972-457A-88BB-6951C30996DF}" type="presParOf" srcId="{9A6B527B-7F2A-4AA6-A8F8-C6CE3EC03A8F}" destId="{48067B45-6CD3-464F-BB0B-5C77492F2F6B}" srcOrd="1" destOrd="0" presId="urn:microsoft.com/office/officeart/2008/layout/LinedList"/>
    <dgm:cxn modelId="{F4054459-E15E-4BA8-91BA-B79656861BD1}" type="presParOf" srcId="{B1B0321A-31FC-43C4-BFAE-783B14DA571F}" destId="{439E5313-A28B-48EB-A13D-D5902208484D}" srcOrd="4" destOrd="0" presId="urn:microsoft.com/office/officeart/2008/layout/LinedList"/>
    <dgm:cxn modelId="{39D1BA28-A16B-45B7-8EB8-68512996AAB5}" type="presParOf" srcId="{B1B0321A-31FC-43C4-BFAE-783B14DA571F}" destId="{E4EBDC6A-38AD-4BF7-B1C2-D838266D47DD}" srcOrd="5" destOrd="0" presId="urn:microsoft.com/office/officeart/2008/layout/LinedList"/>
    <dgm:cxn modelId="{38818375-C477-4C73-8B2C-B416869A0676}" type="presParOf" srcId="{E4EBDC6A-38AD-4BF7-B1C2-D838266D47DD}" destId="{EC01AE6B-1A12-4C77-9445-D24CADCC306E}" srcOrd="0" destOrd="0" presId="urn:microsoft.com/office/officeart/2008/layout/LinedList"/>
    <dgm:cxn modelId="{06C561F6-2A8E-426E-A02B-9A4F98525EEC}" type="presParOf" srcId="{E4EBDC6A-38AD-4BF7-B1C2-D838266D47DD}" destId="{44FAE73C-0FBA-41BE-B905-B12B463C403A}" srcOrd="1" destOrd="0" presId="urn:microsoft.com/office/officeart/2008/layout/LinedList"/>
    <dgm:cxn modelId="{2E4E5B18-E871-496E-8F88-E9CB3C6C3CE8}" type="presParOf" srcId="{B1B0321A-31FC-43C4-BFAE-783B14DA571F}" destId="{2B0938EF-60BD-43D2-82F8-596A8C7CD6FD}" srcOrd="6" destOrd="0" presId="urn:microsoft.com/office/officeart/2008/layout/LinedList"/>
    <dgm:cxn modelId="{4F9321B5-133A-4134-A6DC-8386685FFBEC}" type="presParOf" srcId="{B1B0321A-31FC-43C4-BFAE-783B14DA571F}" destId="{64671821-8ACE-48B9-B52C-7673D3A045F0}" srcOrd="7" destOrd="0" presId="urn:microsoft.com/office/officeart/2008/layout/LinedList"/>
    <dgm:cxn modelId="{74ED2157-E542-4F12-B316-6D561FFD12B9}" type="presParOf" srcId="{64671821-8ACE-48B9-B52C-7673D3A045F0}" destId="{1973B826-7567-4BEB-AA0E-A53F67FB18C0}" srcOrd="0" destOrd="0" presId="urn:microsoft.com/office/officeart/2008/layout/LinedList"/>
    <dgm:cxn modelId="{12C687CC-49B8-431B-94DA-B7C3150FCC46}" type="presParOf" srcId="{64671821-8ACE-48B9-B52C-7673D3A045F0}" destId="{0945496A-1539-4E49-B79E-DDE648073489}" srcOrd="1" destOrd="0" presId="urn:microsoft.com/office/officeart/2008/layout/LinedList"/>
    <dgm:cxn modelId="{CCD2DD74-E720-4463-8E63-73ED631C57E8}" type="presParOf" srcId="{B1B0321A-31FC-43C4-BFAE-783B14DA571F}" destId="{1716DDFE-9696-4B8B-8E1F-F3B9894B4BA5}" srcOrd="8" destOrd="0" presId="urn:microsoft.com/office/officeart/2008/layout/LinedList"/>
    <dgm:cxn modelId="{E9C8E188-A848-42EE-B301-662C02A0AB4B}" type="presParOf" srcId="{B1B0321A-31FC-43C4-BFAE-783B14DA571F}" destId="{F986D11D-0F15-4C05-8BD6-CC40A91F983B}" srcOrd="9" destOrd="0" presId="urn:microsoft.com/office/officeart/2008/layout/LinedList"/>
    <dgm:cxn modelId="{A64EDBBC-9578-4640-A18B-CE61899F1D62}" type="presParOf" srcId="{F986D11D-0F15-4C05-8BD6-CC40A91F983B}" destId="{E239DBD0-F32B-48E2-94D5-F312EF36669E}" srcOrd="0" destOrd="0" presId="urn:microsoft.com/office/officeart/2008/layout/LinedList"/>
    <dgm:cxn modelId="{9DFCE9CC-4CD0-47F8-A902-E5513AD69EE5}" type="presParOf" srcId="{F986D11D-0F15-4C05-8BD6-CC40A91F983B}" destId="{70B4CEDE-34B2-46AC-9EBD-6659833F51B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017D1B-D94B-4F87-87C5-2E998F47E8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D45EB5-4EAD-4BF2-A6AB-4618CD3E2CDA}">
      <dgm:prSet/>
      <dgm:spPr/>
      <dgm:t>
        <a:bodyPr/>
        <a:lstStyle/>
        <a:p>
          <a:r>
            <a:rPr lang="en-US" b="1" dirty="0"/>
            <a:t>ADVANCE INTERVENTION</a:t>
          </a:r>
          <a:endParaRPr lang="en-US" dirty="0"/>
        </a:p>
      </dgm:t>
    </dgm:pt>
    <dgm:pt modelId="{9BAB69AD-73D5-4CC4-B129-72C3839EB489}" type="parTrans" cxnId="{2140EFA5-92F9-490E-82B9-B834A83CE3C0}">
      <dgm:prSet/>
      <dgm:spPr/>
      <dgm:t>
        <a:bodyPr/>
        <a:lstStyle/>
        <a:p>
          <a:endParaRPr lang="en-US"/>
        </a:p>
      </dgm:t>
    </dgm:pt>
    <dgm:pt modelId="{21DF3A57-B5C3-449C-82E7-AFA1F75D8D1F}" type="sibTrans" cxnId="{2140EFA5-92F9-490E-82B9-B834A83CE3C0}">
      <dgm:prSet/>
      <dgm:spPr/>
      <dgm:t>
        <a:bodyPr/>
        <a:lstStyle/>
        <a:p>
          <a:endParaRPr lang="en-US"/>
        </a:p>
      </dgm:t>
    </dgm:pt>
    <dgm:pt modelId="{B818A52E-758C-4655-B471-CD4C5769F89E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US" b="1"/>
            <a:t>Start safe blood transfusion in severe or ongoing PPH</a:t>
          </a:r>
          <a:endParaRPr lang="en-US"/>
        </a:p>
      </dgm:t>
    </dgm:pt>
    <dgm:pt modelId="{5C43E4D6-3770-485E-A9EE-4DB10DC41171}" type="parTrans" cxnId="{6A72A945-0059-4E02-998F-5127E119D339}">
      <dgm:prSet/>
      <dgm:spPr/>
      <dgm:t>
        <a:bodyPr/>
        <a:lstStyle/>
        <a:p>
          <a:endParaRPr lang="en-US"/>
        </a:p>
      </dgm:t>
    </dgm:pt>
    <dgm:pt modelId="{D8329671-413E-45E4-9920-55964F0A70D4}" type="sibTrans" cxnId="{6A72A945-0059-4E02-998F-5127E119D339}">
      <dgm:prSet/>
      <dgm:spPr/>
      <dgm:t>
        <a:bodyPr/>
        <a:lstStyle/>
        <a:p>
          <a:endParaRPr lang="en-US"/>
        </a:p>
      </dgm:t>
    </dgm:pt>
    <dgm:pt modelId="{3CB6A3AE-7641-43FC-801A-3C9BCD5EED2D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US" b="1"/>
            <a:t>Recheck and repair vaginal and cervical lacerations that might have been missed  </a:t>
          </a:r>
          <a:endParaRPr lang="en-US"/>
        </a:p>
      </dgm:t>
    </dgm:pt>
    <dgm:pt modelId="{62E02043-CEE6-43FB-BDBE-DF542832A139}" type="parTrans" cxnId="{AD313092-B941-4A25-B3C4-CB3B273192C8}">
      <dgm:prSet/>
      <dgm:spPr/>
      <dgm:t>
        <a:bodyPr/>
        <a:lstStyle/>
        <a:p>
          <a:endParaRPr lang="en-US"/>
        </a:p>
      </dgm:t>
    </dgm:pt>
    <dgm:pt modelId="{E9C1F661-43B7-4995-9FE9-343808593236}" type="sibTrans" cxnId="{AD313092-B941-4A25-B3C4-CB3B273192C8}">
      <dgm:prSet/>
      <dgm:spPr/>
      <dgm:t>
        <a:bodyPr/>
        <a:lstStyle/>
        <a:p>
          <a:endParaRPr lang="en-US"/>
        </a:p>
      </dgm:t>
    </dgm:pt>
    <dgm:pt modelId="{E2974738-08FC-49DE-9B4A-3AE415938220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US" b="1"/>
            <a:t>Apply bimanual uterine compression &amp; aortic compression </a:t>
          </a:r>
          <a:endParaRPr lang="en-US"/>
        </a:p>
      </dgm:t>
    </dgm:pt>
    <dgm:pt modelId="{ABCD67E8-0BEA-4EA7-BAA7-0A94A84AE90B}" type="parTrans" cxnId="{9DA5A16E-9166-4FB9-BD18-D68E1597AACE}">
      <dgm:prSet/>
      <dgm:spPr/>
      <dgm:t>
        <a:bodyPr/>
        <a:lstStyle/>
        <a:p>
          <a:endParaRPr lang="en-US"/>
        </a:p>
      </dgm:t>
    </dgm:pt>
    <dgm:pt modelId="{4F8C113B-913C-4E15-A604-B0BC26C6C04D}" type="sibTrans" cxnId="{9DA5A16E-9166-4FB9-BD18-D68E1597AACE}">
      <dgm:prSet/>
      <dgm:spPr/>
      <dgm:t>
        <a:bodyPr/>
        <a:lstStyle/>
        <a:p>
          <a:endParaRPr lang="en-US"/>
        </a:p>
      </dgm:t>
    </dgm:pt>
    <dgm:pt modelId="{46F3BD60-955F-4E8D-AB3E-8E2EA1F903C3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US" b="1"/>
            <a:t>Insert uterine balloon tamponade  </a:t>
          </a:r>
          <a:endParaRPr lang="en-US"/>
        </a:p>
      </dgm:t>
    </dgm:pt>
    <dgm:pt modelId="{A4BF6BE8-0662-4789-81A4-35667C897DC4}" type="parTrans" cxnId="{CF5AFCAF-E206-48A6-85EE-85B71CF3CCFE}">
      <dgm:prSet/>
      <dgm:spPr/>
      <dgm:t>
        <a:bodyPr/>
        <a:lstStyle/>
        <a:p>
          <a:endParaRPr lang="en-US"/>
        </a:p>
      </dgm:t>
    </dgm:pt>
    <dgm:pt modelId="{7382B349-8E97-4B8B-AC17-83FB21C2412D}" type="sibTrans" cxnId="{CF5AFCAF-E206-48A6-85EE-85B71CF3CCFE}">
      <dgm:prSet/>
      <dgm:spPr/>
      <dgm:t>
        <a:bodyPr/>
        <a:lstStyle/>
        <a:p>
          <a:endParaRPr lang="en-US"/>
        </a:p>
      </dgm:t>
    </dgm:pt>
    <dgm:pt modelId="{3F887C36-88A2-44EC-862D-2383BA5AA1EB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US" b="1"/>
            <a:t>Non pneumatic anti shock garment</a:t>
          </a:r>
          <a:endParaRPr lang="en-US"/>
        </a:p>
      </dgm:t>
    </dgm:pt>
    <dgm:pt modelId="{6BCD75F6-DDA9-4922-93C3-C706FBF0DCAF}" type="parTrans" cxnId="{5891FD82-B3A8-4E2D-94BC-C768E0ABFF52}">
      <dgm:prSet/>
      <dgm:spPr/>
      <dgm:t>
        <a:bodyPr/>
        <a:lstStyle/>
        <a:p>
          <a:endParaRPr lang="en-US"/>
        </a:p>
      </dgm:t>
    </dgm:pt>
    <dgm:pt modelId="{A751350E-DC36-4F77-8705-2B816C408DD6}" type="sibTrans" cxnId="{5891FD82-B3A8-4E2D-94BC-C768E0ABFF52}">
      <dgm:prSet/>
      <dgm:spPr/>
      <dgm:t>
        <a:bodyPr/>
        <a:lstStyle/>
        <a:p>
          <a:endParaRPr lang="en-US"/>
        </a:p>
      </dgm:t>
    </dgm:pt>
    <dgm:pt modelId="{0BB7CC44-DC13-4E4F-9B38-B822DCE13431}" type="pres">
      <dgm:prSet presAssocID="{71017D1B-D94B-4F87-87C5-2E998F47E825}" presName="linear" presStyleCnt="0">
        <dgm:presLayoutVars>
          <dgm:animLvl val="lvl"/>
          <dgm:resizeHandles val="exact"/>
        </dgm:presLayoutVars>
      </dgm:prSet>
      <dgm:spPr/>
    </dgm:pt>
    <dgm:pt modelId="{3E7C63EB-1A2F-49D8-889A-2F41D3687386}" type="pres">
      <dgm:prSet presAssocID="{CFD45EB5-4EAD-4BF2-A6AB-4618CD3E2CD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7CF2084-0191-43F3-AA81-2CDD387FCD41}" type="pres">
      <dgm:prSet presAssocID="{CFD45EB5-4EAD-4BF2-A6AB-4618CD3E2CD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B204C05-AC88-424B-9DD9-1D5EC3D01F16}" type="presOf" srcId="{3CB6A3AE-7641-43FC-801A-3C9BCD5EED2D}" destId="{77CF2084-0191-43F3-AA81-2CDD387FCD41}" srcOrd="0" destOrd="1" presId="urn:microsoft.com/office/officeart/2005/8/layout/vList2"/>
    <dgm:cxn modelId="{4F90A32C-6A5D-42D0-8528-ED6483FB38EE}" type="presOf" srcId="{3F887C36-88A2-44EC-862D-2383BA5AA1EB}" destId="{77CF2084-0191-43F3-AA81-2CDD387FCD41}" srcOrd="0" destOrd="4" presId="urn:microsoft.com/office/officeart/2005/8/layout/vList2"/>
    <dgm:cxn modelId="{6A72A945-0059-4E02-998F-5127E119D339}" srcId="{CFD45EB5-4EAD-4BF2-A6AB-4618CD3E2CDA}" destId="{B818A52E-758C-4655-B471-CD4C5769F89E}" srcOrd="0" destOrd="0" parTransId="{5C43E4D6-3770-485E-A9EE-4DB10DC41171}" sibTransId="{D8329671-413E-45E4-9920-55964F0A70D4}"/>
    <dgm:cxn modelId="{8B97644E-4557-4F62-9DCC-F955C7D773B4}" type="presOf" srcId="{B818A52E-758C-4655-B471-CD4C5769F89E}" destId="{77CF2084-0191-43F3-AA81-2CDD387FCD41}" srcOrd="0" destOrd="0" presId="urn:microsoft.com/office/officeart/2005/8/layout/vList2"/>
    <dgm:cxn modelId="{9DA5A16E-9166-4FB9-BD18-D68E1597AACE}" srcId="{CFD45EB5-4EAD-4BF2-A6AB-4618CD3E2CDA}" destId="{E2974738-08FC-49DE-9B4A-3AE415938220}" srcOrd="2" destOrd="0" parTransId="{ABCD67E8-0BEA-4EA7-BAA7-0A94A84AE90B}" sibTransId="{4F8C113B-913C-4E15-A604-B0BC26C6C04D}"/>
    <dgm:cxn modelId="{160A4F78-4F34-49E8-AFF9-AAB226414F5F}" type="presOf" srcId="{71017D1B-D94B-4F87-87C5-2E998F47E825}" destId="{0BB7CC44-DC13-4E4F-9B38-B822DCE13431}" srcOrd="0" destOrd="0" presId="urn:microsoft.com/office/officeart/2005/8/layout/vList2"/>
    <dgm:cxn modelId="{5891FD82-B3A8-4E2D-94BC-C768E0ABFF52}" srcId="{CFD45EB5-4EAD-4BF2-A6AB-4618CD3E2CDA}" destId="{3F887C36-88A2-44EC-862D-2383BA5AA1EB}" srcOrd="4" destOrd="0" parTransId="{6BCD75F6-DDA9-4922-93C3-C706FBF0DCAF}" sibTransId="{A751350E-DC36-4F77-8705-2B816C408DD6}"/>
    <dgm:cxn modelId="{AD313092-B941-4A25-B3C4-CB3B273192C8}" srcId="{CFD45EB5-4EAD-4BF2-A6AB-4618CD3E2CDA}" destId="{3CB6A3AE-7641-43FC-801A-3C9BCD5EED2D}" srcOrd="1" destOrd="0" parTransId="{62E02043-CEE6-43FB-BDBE-DF542832A139}" sibTransId="{E9C1F661-43B7-4995-9FE9-343808593236}"/>
    <dgm:cxn modelId="{02C8ECA1-0A15-4E84-A21F-DD6355264E69}" type="presOf" srcId="{CFD45EB5-4EAD-4BF2-A6AB-4618CD3E2CDA}" destId="{3E7C63EB-1A2F-49D8-889A-2F41D3687386}" srcOrd="0" destOrd="0" presId="urn:microsoft.com/office/officeart/2005/8/layout/vList2"/>
    <dgm:cxn modelId="{2140EFA5-92F9-490E-82B9-B834A83CE3C0}" srcId="{71017D1B-D94B-4F87-87C5-2E998F47E825}" destId="{CFD45EB5-4EAD-4BF2-A6AB-4618CD3E2CDA}" srcOrd="0" destOrd="0" parTransId="{9BAB69AD-73D5-4CC4-B129-72C3839EB489}" sibTransId="{21DF3A57-B5C3-449C-82E7-AFA1F75D8D1F}"/>
    <dgm:cxn modelId="{CF5AFCAF-E206-48A6-85EE-85B71CF3CCFE}" srcId="{CFD45EB5-4EAD-4BF2-A6AB-4618CD3E2CDA}" destId="{46F3BD60-955F-4E8D-AB3E-8E2EA1F903C3}" srcOrd="3" destOrd="0" parTransId="{A4BF6BE8-0662-4789-81A4-35667C897DC4}" sibTransId="{7382B349-8E97-4B8B-AC17-83FB21C2412D}"/>
    <dgm:cxn modelId="{03268DD6-75E2-4D15-8B17-A4F3DBE397C5}" type="presOf" srcId="{E2974738-08FC-49DE-9B4A-3AE415938220}" destId="{77CF2084-0191-43F3-AA81-2CDD387FCD41}" srcOrd="0" destOrd="2" presId="urn:microsoft.com/office/officeart/2005/8/layout/vList2"/>
    <dgm:cxn modelId="{534FECD6-27B5-43BF-9577-574FAB87081C}" type="presOf" srcId="{46F3BD60-955F-4E8D-AB3E-8E2EA1F903C3}" destId="{77CF2084-0191-43F3-AA81-2CDD387FCD41}" srcOrd="0" destOrd="3" presId="urn:microsoft.com/office/officeart/2005/8/layout/vList2"/>
    <dgm:cxn modelId="{A0A657F3-C244-4E9B-94FB-8E2901B8327E}" type="presParOf" srcId="{0BB7CC44-DC13-4E4F-9B38-B822DCE13431}" destId="{3E7C63EB-1A2F-49D8-889A-2F41D3687386}" srcOrd="0" destOrd="0" presId="urn:microsoft.com/office/officeart/2005/8/layout/vList2"/>
    <dgm:cxn modelId="{2C9BD1FC-9B35-4347-A61A-C2130EB0CEC2}" type="presParOf" srcId="{0BB7CC44-DC13-4E4F-9B38-B822DCE13431}" destId="{77CF2084-0191-43F3-AA81-2CDD387FCD4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CF54984-17C8-4BC6-BD5F-45BE692C2A6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426960E-B75F-4927-98EC-91FC237AAB68}">
      <dgm:prSet custT="1"/>
      <dgm:spPr/>
      <dgm:t>
        <a:bodyPr/>
        <a:lstStyle/>
        <a:p>
          <a:r>
            <a:rPr lang="en-US" sz="2000" b="1"/>
            <a:t>Bimanual uterine compression</a:t>
          </a:r>
          <a:endParaRPr lang="en-US" sz="2000"/>
        </a:p>
      </dgm:t>
    </dgm:pt>
    <dgm:pt modelId="{4F7D36AE-1167-4E52-B05B-FEFF31B3F813}" type="parTrans" cxnId="{83389345-2B62-4043-B592-336A00E6520E}">
      <dgm:prSet/>
      <dgm:spPr/>
      <dgm:t>
        <a:bodyPr/>
        <a:lstStyle/>
        <a:p>
          <a:endParaRPr lang="en-US"/>
        </a:p>
      </dgm:t>
    </dgm:pt>
    <dgm:pt modelId="{FD9EEF74-8D50-47D9-AA50-38BB9EC6ECA6}" type="sibTrans" cxnId="{83389345-2B62-4043-B592-336A00E6520E}">
      <dgm:prSet/>
      <dgm:spPr/>
      <dgm:t>
        <a:bodyPr/>
        <a:lstStyle/>
        <a:p>
          <a:endParaRPr lang="en-US" sz="2000"/>
        </a:p>
      </dgm:t>
    </dgm:pt>
    <dgm:pt modelId="{5F116071-2B51-46F1-9E37-DC44CF5ED414}">
      <dgm:prSet custT="1"/>
      <dgm:spPr/>
      <dgm:t>
        <a:bodyPr/>
        <a:lstStyle/>
        <a:p>
          <a:r>
            <a:rPr lang="en-US" sz="2000" b="1" dirty="0"/>
            <a:t>One hand in the anterior vaginal fornix and one hand behind the uterine fundus, squeezing the uterus between the hands for at least 5 min. </a:t>
          </a:r>
          <a:endParaRPr lang="en-US" sz="2000" dirty="0"/>
        </a:p>
      </dgm:t>
    </dgm:pt>
    <dgm:pt modelId="{23E66000-44CE-4114-998C-313D9930ED25}" type="parTrans" cxnId="{6A2EBBDE-86EC-4547-BDCC-05E5EBAC3D11}">
      <dgm:prSet/>
      <dgm:spPr/>
      <dgm:t>
        <a:bodyPr/>
        <a:lstStyle/>
        <a:p>
          <a:endParaRPr lang="en-US"/>
        </a:p>
      </dgm:t>
    </dgm:pt>
    <dgm:pt modelId="{D5DE19BC-1760-4298-BC40-EE001AB69A58}" type="sibTrans" cxnId="{6A2EBBDE-86EC-4547-BDCC-05E5EBAC3D11}">
      <dgm:prSet/>
      <dgm:spPr/>
      <dgm:t>
        <a:bodyPr/>
        <a:lstStyle/>
        <a:p>
          <a:endParaRPr lang="en-US" sz="2000"/>
        </a:p>
      </dgm:t>
    </dgm:pt>
    <dgm:pt modelId="{981C7FDC-20A4-44E3-A756-41878064DC4D}">
      <dgm:prSet custT="1"/>
      <dgm:spPr/>
      <dgm:t>
        <a:bodyPr/>
        <a:lstStyle/>
        <a:p>
          <a:r>
            <a:rPr lang="en-US" sz="2000" b="1"/>
            <a:t>After 5 min, slowly remove hand ,If bleeding restarts, resume compression.</a:t>
          </a:r>
          <a:endParaRPr lang="en-US" sz="2000"/>
        </a:p>
      </dgm:t>
    </dgm:pt>
    <dgm:pt modelId="{53D191EE-6FE8-430A-B061-2AB3E7CFAE54}" type="parTrans" cxnId="{85F6D808-87C9-4175-8D4F-A1A20A2028C5}">
      <dgm:prSet/>
      <dgm:spPr/>
      <dgm:t>
        <a:bodyPr/>
        <a:lstStyle/>
        <a:p>
          <a:endParaRPr lang="en-US"/>
        </a:p>
      </dgm:t>
    </dgm:pt>
    <dgm:pt modelId="{286E2E70-2578-4712-92F7-791A120D256B}" type="sibTrans" cxnId="{85F6D808-87C9-4175-8D4F-A1A20A2028C5}">
      <dgm:prSet/>
      <dgm:spPr/>
      <dgm:t>
        <a:bodyPr/>
        <a:lstStyle/>
        <a:p>
          <a:endParaRPr lang="en-US" sz="2000"/>
        </a:p>
      </dgm:t>
    </dgm:pt>
    <dgm:pt modelId="{D7E81034-B013-4629-9F69-64D171B79D9E}">
      <dgm:prSet custT="1"/>
      <dgm:spPr/>
      <dgm:t>
        <a:bodyPr/>
        <a:lstStyle/>
        <a:p>
          <a:r>
            <a:rPr lang="en-US" sz="2000" b="1"/>
            <a:t>If no bleeding: continue IV infusion</a:t>
          </a:r>
          <a:endParaRPr lang="en-US" sz="2000"/>
        </a:p>
      </dgm:t>
    </dgm:pt>
    <dgm:pt modelId="{967FBAB0-5FF9-401E-908C-D2AE6BA62656}" type="parTrans" cxnId="{5FBF1B9D-784E-4353-B845-ADD561E75745}">
      <dgm:prSet/>
      <dgm:spPr/>
      <dgm:t>
        <a:bodyPr/>
        <a:lstStyle/>
        <a:p>
          <a:endParaRPr lang="en-US"/>
        </a:p>
      </dgm:t>
    </dgm:pt>
    <dgm:pt modelId="{93056C7F-9707-4B8C-A063-6BE2C2B0A5D1}" type="sibTrans" cxnId="{5FBF1B9D-784E-4353-B845-ADD561E75745}">
      <dgm:prSet/>
      <dgm:spPr/>
      <dgm:t>
        <a:bodyPr/>
        <a:lstStyle/>
        <a:p>
          <a:endParaRPr lang="en-US" sz="2000"/>
        </a:p>
      </dgm:t>
    </dgm:pt>
    <dgm:pt modelId="{5538D4E6-C285-44FF-B30B-6DB0E26BE7FE}" type="pres">
      <dgm:prSet presAssocID="{8CF54984-17C8-4BC6-BD5F-45BE692C2A65}" presName="cycle" presStyleCnt="0">
        <dgm:presLayoutVars>
          <dgm:dir/>
          <dgm:resizeHandles val="exact"/>
        </dgm:presLayoutVars>
      </dgm:prSet>
      <dgm:spPr/>
    </dgm:pt>
    <dgm:pt modelId="{4C70835D-A29B-4F5B-B0E7-04DAC0AA9E6D}" type="pres">
      <dgm:prSet presAssocID="{E426960E-B75F-4927-98EC-91FC237AAB68}" presName="dummy" presStyleCnt="0"/>
      <dgm:spPr/>
    </dgm:pt>
    <dgm:pt modelId="{791A8C5F-682E-4364-A18E-F9DF24DDD221}" type="pres">
      <dgm:prSet presAssocID="{E426960E-B75F-4927-98EC-91FC237AAB68}" presName="node" presStyleLbl="revTx" presStyleIdx="0" presStyleCnt="4">
        <dgm:presLayoutVars>
          <dgm:bulletEnabled val="1"/>
        </dgm:presLayoutVars>
      </dgm:prSet>
      <dgm:spPr/>
    </dgm:pt>
    <dgm:pt modelId="{878261D5-5A53-4077-889F-B4875CC82122}" type="pres">
      <dgm:prSet presAssocID="{FD9EEF74-8D50-47D9-AA50-38BB9EC6ECA6}" presName="sibTrans" presStyleLbl="node1" presStyleIdx="0" presStyleCnt="4"/>
      <dgm:spPr/>
    </dgm:pt>
    <dgm:pt modelId="{D1BBAC38-3DAA-48F4-A12B-2937427CA982}" type="pres">
      <dgm:prSet presAssocID="{5F116071-2B51-46F1-9E37-DC44CF5ED414}" presName="dummy" presStyleCnt="0"/>
      <dgm:spPr/>
    </dgm:pt>
    <dgm:pt modelId="{D49C30F0-D585-46DD-8D86-336C6F728735}" type="pres">
      <dgm:prSet presAssocID="{5F116071-2B51-46F1-9E37-DC44CF5ED414}" presName="node" presStyleLbl="revTx" presStyleIdx="1" presStyleCnt="4">
        <dgm:presLayoutVars>
          <dgm:bulletEnabled val="1"/>
        </dgm:presLayoutVars>
      </dgm:prSet>
      <dgm:spPr/>
    </dgm:pt>
    <dgm:pt modelId="{21D84552-D8A2-401D-9E32-CF81FFEC6CB0}" type="pres">
      <dgm:prSet presAssocID="{D5DE19BC-1760-4298-BC40-EE001AB69A58}" presName="sibTrans" presStyleLbl="node1" presStyleIdx="1" presStyleCnt="4"/>
      <dgm:spPr/>
    </dgm:pt>
    <dgm:pt modelId="{8122346B-CEA7-4801-B972-4DE38A5DB950}" type="pres">
      <dgm:prSet presAssocID="{981C7FDC-20A4-44E3-A756-41878064DC4D}" presName="dummy" presStyleCnt="0"/>
      <dgm:spPr/>
    </dgm:pt>
    <dgm:pt modelId="{E8A4299B-3703-49BE-A005-515222FB9609}" type="pres">
      <dgm:prSet presAssocID="{981C7FDC-20A4-44E3-A756-41878064DC4D}" presName="node" presStyleLbl="revTx" presStyleIdx="2" presStyleCnt="4">
        <dgm:presLayoutVars>
          <dgm:bulletEnabled val="1"/>
        </dgm:presLayoutVars>
      </dgm:prSet>
      <dgm:spPr/>
    </dgm:pt>
    <dgm:pt modelId="{6DEF0B66-857D-40F2-83A2-845DB2885193}" type="pres">
      <dgm:prSet presAssocID="{286E2E70-2578-4712-92F7-791A120D256B}" presName="sibTrans" presStyleLbl="node1" presStyleIdx="2" presStyleCnt="4"/>
      <dgm:spPr/>
    </dgm:pt>
    <dgm:pt modelId="{1E446C3A-5E2D-4B73-B424-234B27144775}" type="pres">
      <dgm:prSet presAssocID="{D7E81034-B013-4629-9F69-64D171B79D9E}" presName="dummy" presStyleCnt="0"/>
      <dgm:spPr/>
    </dgm:pt>
    <dgm:pt modelId="{3AE67D10-3E54-4AE8-9BCE-0237311461BB}" type="pres">
      <dgm:prSet presAssocID="{D7E81034-B013-4629-9F69-64D171B79D9E}" presName="node" presStyleLbl="revTx" presStyleIdx="3" presStyleCnt="4">
        <dgm:presLayoutVars>
          <dgm:bulletEnabled val="1"/>
        </dgm:presLayoutVars>
      </dgm:prSet>
      <dgm:spPr/>
    </dgm:pt>
    <dgm:pt modelId="{486066D5-BCF3-49D8-B977-525D916D3EAA}" type="pres">
      <dgm:prSet presAssocID="{93056C7F-9707-4B8C-A063-6BE2C2B0A5D1}" presName="sibTrans" presStyleLbl="node1" presStyleIdx="3" presStyleCnt="4"/>
      <dgm:spPr/>
    </dgm:pt>
  </dgm:ptLst>
  <dgm:cxnLst>
    <dgm:cxn modelId="{85F6D808-87C9-4175-8D4F-A1A20A2028C5}" srcId="{8CF54984-17C8-4BC6-BD5F-45BE692C2A65}" destId="{981C7FDC-20A4-44E3-A756-41878064DC4D}" srcOrd="2" destOrd="0" parTransId="{53D191EE-6FE8-430A-B061-2AB3E7CFAE54}" sibTransId="{286E2E70-2578-4712-92F7-791A120D256B}"/>
    <dgm:cxn modelId="{A839E91D-B430-4E79-8515-752E688B0C80}" type="presOf" srcId="{981C7FDC-20A4-44E3-A756-41878064DC4D}" destId="{E8A4299B-3703-49BE-A005-515222FB9609}" srcOrd="0" destOrd="0" presId="urn:microsoft.com/office/officeart/2005/8/layout/cycle1"/>
    <dgm:cxn modelId="{E1EF5139-1F90-4360-BA63-406FFA9CA6AF}" type="presOf" srcId="{8CF54984-17C8-4BC6-BD5F-45BE692C2A65}" destId="{5538D4E6-C285-44FF-B30B-6DB0E26BE7FE}" srcOrd="0" destOrd="0" presId="urn:microsoft.com/office/officeart/2005/8/layout/cycle1"/>
    <dgm:cxn modelId="{87120F42-45E1-40B3-A380-6C3011E0DC1F}" type="presOf" srcId="{93056C7F-9707-4B8C-A063-6BE2C2B0A5D1}" destId="{486066D5-BCF3-49D8-B977-525D916D3EAA}" srcOrd="0" destOrd="0" presId="urn:microsoft.com/office/officeart/2005/8/layout/cycle1"/>
    <dgm:cxn modelId="{83389345-2B62-4043-B592-336A00E6520E}" srcId="{8CF54984-17C8-4BC6-BD5F-45BE692C2A65}" destId="{E426960E-B75F-4927-98EC-91FC237AAB68}" srcOrd="0" destOrd="0" parTransId="{4F7D36AE-1167-4E52-B05B-FEFF31B3F813}" sibTransId="{FD9EEF74-8D50-47D9-AA50-38BB9EC6ECA6}"/>
    <dgm:cxn modelId="{797D8A59-41EF-47F1-B295-C634EEE43483}" type="presOf" srcId="{286E2E70-2578-4712-92F7-791A120D256B}" destId="{6DEF0B66-857D-40F2-83A2-845DB2885193}" srcOrd="0" destOrd="0" presId="urn:microsoft.com/office/officeart/2005/8/layout/cycle1"/>
    <dgm:cxn modelId="{A68B9492-9B61-40F2-B5C1-9EE4DEDEFCA1}" type="presOf" srcId="{5F116071-2B51-46F1-9E37-DC44CF5ED414}" destId="{D49C30F0-D585-46DD-8D86-336C6F728735}" srcOrd="0" destOrd="0" presId="urn:microsoft.com/office/officeart/2005/8/layout/cycle1"/>
    <dgm:cxn modelId="{882F1797-FA42-443E-BF90-E43984B7F486}" type="presOf" srcId="{FD9EEF74-8D50-47D9-AA50-38BB9EC6ECA6}" destId="{878261D5-5A53-4077-889F-B4875CC82122}" srcOrd="0" destOrd="0" presId="urn:microsoft.com/office/officeart/2005/8/layout/cycle1"/>
    <dgm:cxn modelId="{5FBF1B9D-784E-4353-B845-ADD561E75745}" srcId="{8CF54984-17C8-4BC6-BD5F-45BE692C2A65}" destId="{D7E81034-B013-4629-9F69-64D171B79D9E}" srcOrd="3" destOrd="0" parTransId="{967FBAB0-5FF9-401E-908C-D2AE6BA62656}" sibTransId="{93056C7F-9707-4B8C-A063-6BE2C2B0A5D1}"/>
    <dgm:cxn modelId="{74AD05AD-758A-4212-8BAA-6B7A1B0941D7}" type="presOf" srcId="{D7E81034-B013-4629-9F69-64D171B79D9E}" destId="{3AE67D10-3E54-4AE8-9BCE-0237311461BB}" srcOrd="0" destOrd="0" presId="urn:microsoft.com/office/officeart/2005/8/layout/cycle1"/>
    <dgm:cxn modelId="{533A82C6-524A-4761-9204-82AD0B143789}" type="presOf" srcId="{E426960E-B75F-4927-98EC-91FC237AAB68}" destId="{791A8C5F-682E-4364-A18E-F9DF24DDD221}" srcOrd="0" destOrd="0" presId="urn:microsoft.com/office/officeart/2005/8/layout/cycle1"/>
    <dgm:cxn modelId="{3180AACA-5DD3-463B-B89F-8347F5C87E57}" type="presOf" srcId="{D5DE19BC-1760-4298-BC40-EE001AB69A58}" destId="{21D84552-D8A2-401D-9E32-CF81FFEC6CB0}" srcOrd="0" destOrd="0" presId="urn:microsoft.com/office/officeart/2005/8/layout/cycle1"/>
    <dgm:cxn modelId="{6A2EBBDE-86EC-4547-BDCC-05E5EBAC3D11}" srcId="{8CF54984-17C8-4BC6-BD5F-45BE692C2A65}" destId="{5F116071-2B51-46F1-9E37-DC44CF5ED414}" srcOrd="1" destOrd="0" parTransId="{23E66000-44CE-4114-998C-313D9930ED25}" sibTransId="{D5DE19BC-1760-4298-BC40-EE001AB69A58}"/>
    <dgm:cxn modelId="{EC90E74E-3D1E-4461-A030-2AC8B8B1E344}" type="presParOf" srcId="{5538D4E6-C285-44FF-B30B-6DB0E26BE7FE}" destId="{4C70835D-A29B-4F5B-B0E7-04DAC0AA9E6D}" srcOrd="0" destOrd="0" presId="urn:microsoft.com/office/officeart/2005/8/layout/cycle1"/>
    <dgm:cxn modelId="{453C0C7A-91A1-4257-A789-3926EA97717D}" type="presParOf" srcId="{5538D4E6-C285-44FF-B30B-6DB0E26BE7FE}" destId="{791A8C5F-682E-4364-A18E-F9DF24DDD221}" srcOrd="1" destOrd="0" presId="urn:microsoft.com/office/officeart/2005/8/layout/cycle1"/>
    <dgm:cxn modelId="{F8D020DE-542C-48E7-9D7F-47F4B08A31F0}" type="presParOf" srcId="{5538D4E6-C285-44FF-B30B-6DB0E26BE7FE}" destId="{878261D5-5A53-4077-889F-B4875CC82122}" srcOrd="2" destOrd="0" presId="urn:microsoft.com/office/officeart/2005/8/layout/cycle1"/>
    <dgm:cxn modelId="{109F73C4-FDBD-4964-B22A-FB9EF6545A77}" type="presParOf" srcId="{5538D4E6-C285-44FF-B30B-6DB0E26BE7FE}" destId="{D1BBAC38-3DAA-48F4-A12B-2937427CA982}" srcOrd="3" destOrd="0" presId="urn:microsoft.com/office/officeart/2005/8/layout/cycle1"/>
    <dgm:cxn modelId="{EA34DD7E-8A24-4240-AD16-4085A8EDB14D}" type="presParOf" srcId="{5538D4E6-C285-44FF-B30B-6DB0E26BE7FE}" destId="{D49C30F0-D585-46DD-8D86-336C6F728735}" srcOrd="4" destOrd="0" presId="urn:microsoft.com/office/officeart/2005/8/layout/cycle1"/>
    <dgm:cxn modelId="{19E96700-27E3-41D6-9F60-F16651550017}" type="presParOf" srcId="{5538D4E6-C285-44FF-B30B-6DB0E26BE7FE}" destId="{21D84552-D8A2-401D-9E32-CF81FFEC6CB0}" srcOrd="5" destOrd="0" presId="urn:microsoft.com/office/officeart/2005/8/layout/cycle1"/>
    <dgm:cxn modelId="{FD68DCCE-9D3B-4ECD-80D2-EDE5D37531B0}" type="presParOf" srcId="{5538D4E6-C285-44FF-B30B-6DB0E26BE7FE}" destId="{8122346B-CEA7-4801-B972-4DE38A5DB950}" srcOrd="6" destOrd="0" presId="urn:microsoft.com/office/officeart/2005/8/layout/cycle1"/>
    <dgm:cxn modelId="{CC5D35F6-F163-472E-BFA1-3A396F9C9892}" type="presParOf" srcId="{5538D4E6-C285-44FF-B30B-6DB0E26BE7FE}" destId="{E8A4299B-3703-49BE-A005-515222FB9609}" srcOrd="7" destOrd="0" presId="urn:microsoft.com/office/officeart/2005/8/layout/cycle1"/>
    <dgm:cxn modelId="{70EEC2E5-2117-4B42-8375-6BE14A60A499}" type="presParOf" srcId="{5538D4E6-C285-44FF-B30B-6DB0E26BE7FE}" destId="{6DEF0B66-857D-40F2-83A2-845DB2885193}" srcOrd="8" destOrd="0" presId="urn:microsoft.com/office/officeart/2005/8/layout/cycle1"/>
    <dgm:cxn modelId="{CF1CA0C9-8AC3-4A3B-A03D-1E7A3D0EB443}" type="presParOf" srcId="{5538D4E6-C285-44FF-B30B-6DB0E26BE7FE}" destId="{1E446C3A-5E2D-4B73-B424-234B27144775}" srcOrd="9" destOrd="0" presId="urn:microsoft.com/office/officeart/2005/8/layout/cycle1"/>
    <dgm:cxn modelId="{1BFE624A-8292-49EA-8F14-9CC833D1E757}" type="presParOf" srcId="{5538D4E6-C285-44FF-B30B-6DB0E26BE7FE}" destId="{3AE67D10-3E54-4AE8-9BCE-0237311461BB}" srcOrd="10" destOrd="0" presId="urn:microsoft.com/office/officeart/2005/8/layout/cycle1"/>
    <dgm:cxn modelId="{3C350774-F2A9-4A75-B694-E4D1897CE6C4}" type="presParOf" srcId="{5538D4E6-C285-44FF-B30B-6DB0E26BE7FE}" destId="{486066D5-BCF3-49D8-B977-525D916D3EAA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66E6599-5EC4-4F4D-A474-5CC2759589F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A16FEA-594C-4412-88AB-63C538A0FD20}">
      <dgm:prSet/>
      <dgm:spPr/>
      <dgm:t>
        <a:bodyPr/>
        <a:lstStyle/>
        <a:p>
          <a:r>
            <a:rPr lang="en-IN" b="1"/>
            <a:t>Uterine balloon tamponade (Bakri balloon or condom catheter):</a:t>
          </a:r>
          <a:endParaRPr lang="en-US"/>
        </a:p>
      </dgm:t>
    </dgm:pt>
    <dgm:pt modelId="{A01C9CC8-A6EA-4B4C-869B-BF660CA8BC99}" type="parTrans" cxnId="{DF4AC704-CFED-4DB9-A486-7B31CA13FCE8}">
      <dgm:prSet/>
      <dgm:spPr/>
      <dgm:t>
        <a:bodyPr/>
        <a:lstStyle/>
        <a:p>
          <a:endParaRPr lang="en-US"/>
        </a:p>
      </dgm:t>
    </dgm:pt>
    <dgm:pt modelId="{91A1AEB6-F105-41B1-908A-0111EED76B60}" type="sibTrans" cxnId="{DF4AC704-CFED-4DB9-A486-7B31CA13FCE8}">
      <dgm:prSet/>
      <dgm:spPr/>
      <dgm:t>
        <a:bodyPr/>
        <a:lstStyle/>
        <a:p>
          <a:endParaRPr lang="en-US"/>
        </a:p>
      </dgm:t>
    </dgm:pt>
    <dgm:pt modelId="{93A89093-2BBE-4E1A-8384-A2A7A273A5EE}">
      <dgm:prSet/>
      <dgm:spPr/>
      <dgm:t>
        <a:bodyPr/>
        <a:lstStyle/>
        <a:p>
          <a:r>
            <a:rPr lang="en-IN" b="1" dirty="0"/>
            <a:t>Insert into uterine cavity under sterile conditions.</a:t>
          </a:r>
          <a:endParaRPr lang="en-US" dirty="0"/>
        </a:p>
      </dgm:t>
    </dgm:pt>
    <dgm:pt modelId="{7506B940-C509-4B90-909C-D621A3D25418}" type="parTrans" cxnId="{72DECA36-FFA4-4BB3-9335-25772317DD3B}">
      <dgm:prSet/>
      <dgm:spPr/>
      <dgm:t>
        <a:bodyPr/>
        <a:lstStyle/>
        <a:p>
          <a:endParaRPr lang="en-US"/>
        </a:p>
      </dgm:t>
    </dgm:pt>
    <dgm:pt modelId="{4B2B343A-5591-4AF9-BA9E-111A6A732A42}" type="sibTrans" cxnId="{72DECA36-FFA4-4BB3-9335-25772317DD3B}">
      <dgm:prSet/>
      <dgm:spPr/>
      <dgm:t>
        <a:bodyPr/>
        <a:lstStyle/>
        <a:p>
          <a:endParaRPr lang="en-US"/>
        </a:p>
      </dgm:t>
    </dgm:pt>
    <dgm:pt modelId="{E7A4D3BA-C846-4FD0-AF34-E33E35AC2C4C}">
      <dgm:prSet/>
      <dgm:spPr/>
      <dgm:t>
        <a:bodyPr/>
        <a:lstStyle/>
        <a:p>
          <a:r>
            <a:rPr lang="en-IN" b="1" dirty="0"/>
            <a:t>Inflate with 300 to 500 ml warm </a:t>
          </a:r>
          <a:r>
            <a:rPr lang="en-IN" b="1" dirty="0" err="1"/>
            <a:t>saline,once</a:t>
          </a:r>
          <a:r>
            <a:rPr lang="en-IN" b="1" dirty="0"/>
            <a:t> correct placement confirmed.</a:t>
          </a:r>
          <a:endParaRPr lang="en-US" dirty="0"/>
        </a:p>
      </dgm:t>
    </dgm:pt>
    <dgm:pt modelId="{76444BE5-7372-4F4A-9308-A93096B10D77}" type="parTrans" cxnId="{75B8B84E-4C97-4270-87C1-B35801E4EDE3}">
      <dgm:prSet/>
      <dgm:spPr/>
      <dgm:t>
        <a:bodyPr/>
        <a:lstStyle/>
        <a:p>
          <a:endParaRPr lang="en-US"/>
        </a:p>
      </dgm:t>
    </dgm:pt>
    <dgm:pt modelId="{92351C1E-7763-4E97-9CDB-8D7C21BDD692}" type="sibTrans" cxnId="{75B8B84E-4C97-4270-87C1-B35801E4EDE3}">
      <dgm:prSet/>
      <dgm:spPr/>
      <dgm:t>
        <a:bodyPr/>
        <a:lstStyle/>
        <a:p>
          <a:endParaRPr lang="en-US"/>
        </a:p>
      </dgm:t>
    </dgm:pt>
    <dgm:pt modelId="{5E30FFD1-D386-4A65-A062-AB02C1E85233}">
      <dgm:prSet/>
      <dgm:spPr/>
      <dgm:t>
        <a:bodyPr/>
        <a:lstStyle/>
        <a:p>
          <a:r>
            <a:rPr lang="en-IN" b="1"/>
            <a:t>Only insert after ruling out retained tissue and uterine rupture.</a:t>
          </a:r>
          <a:endParaRPr lang="en-US"/>
        </a:p>
      </dgm:t>
    </dgm:pt>
    <dgm:pt modelId="{CF3E77D4-810B-4EF2-B9E9-7991A81CCC73}" type="parTrans" cxnId="{9F7421BD-B94F-491D-ADCD-2AC49A8D7561}">
      <dgm:prSet/>
      <dgm:spPr/>
      <dgm:t>
        <a:bodyPr/>
        <a:lstStyle/>
        <a:p>
          <a:endParaRPr lang="en-US"/>
        </a:p>
      </dgm:t>
    </dgm:pt>
    <dgm:pt modelId="{ED4C9516-316B-4C5D-B845-B419CFE1DF50}" type="sibTrans" cxnId="{9F7421BD-B94F-491D-ADCD-2AC49A8D7561}">
      <dgm:prSet/>
      <dgm:spPr/>
      <dgm:t>
        <a:bodyPr/>
        <a:lstStyle/>
        <a:p>
          <a:endParaRPr lang="en-US"/>
        </a:p>
      </dgm:t>
    </dgm:pt>
    <dgm:pt modelId="{22991829-6565-48E0-ABBE-3A3F35211013}">
      <dgm:prSet/>
      <dgm:spPr/>
      <dgm:t>
        <a:bodyPr/>
        <a:lstStyle/>
        <a:p>
          <a:r>
            <a:rPr lang="en-IN" b="1"/>
            <a:t>Check fundal height for concealed bleeding.</a:t>
          </a:r>
          <a:endParaRPr lang="en-US"/>
        </a:p>
      </dgm:t>
    </dgm:pt>
    <dgm:pt modelId="{29FB8163-6A39-458A-93D2-BA7E924F6179}" type="parTrans" cxnId="{917B35FF-0101-4B74-B462-512F9D0CF7AB}">
      <dgm:prSet/>
      <dgm:spPr/>
      <dgm:t>
        <a:bodyPr/>
        <a:lstStyle/>
        <a:p>
          <a:endParaRPr lang="en-US"/>
        </a:p>
      </dgm:t>
    </dgm:pt>
    <dgm:pt modelId="{D0C7B783-C6F5-4530-8672-5A6EE6C4F33E}" type="sibTrans" cxnId="{917B35FF-0101-4B74-B462-512F9D0CF7AB}">
      <dgm:prSet/>
      <dgm:spPr/>
      <dgm:t>
        <a:bodyPr/>
        <a:lstStyle/>
        <a:p>
          <a:endParaRPr lang="en-US"/>
        </a:p>
      </dgm:t>
    </dgm:pt>
    <dgm:pt modelId="{32EE06E1-33FC-4E69-8898-24677B30D45D}">
      <dgm:prSet/>
      <dgm:spPr/>
      <dgm:t>
        <a:bodyPr/>
        <a:lstStyle/>
        <a:p>
          <a:r>
            <a:rPr lang="en-IN" b="1"/>
            <a:t>Can remain in situ for 12 to 24 hours.</a:t>
          </a:r>
          <a:endParaRPr lang="en-US"/>
        </a:p>
      </dgm:t>
    </dgm:pt>
    <dgm:pt modelId="{CE5D96DC-1953-48F5-9747-A9DDEAC6E9DE}" type="parTrans" cxnId="{62152DB4-7E4E-48FC-86ED-BE3AE582CB2B}">
      <dgm:prSet/>
      <dgm:spPr/>
      <dgm:t>
        <a:bodyPr/>
        <a:lstStyle/>
        <a:p>
          <a:endParaRPr lang="en-US"/>
        </a:p>
      </dgm:t>
    </dgm:pt>
    <dgm:pt modelId="{D3ECBE08-818E-40D9-8FE2-C625F7A5DDC0}" type="sibTrans" cxnId="{62152DB4-7E4E-48FC-86ED-BE3AE582CB2B}">
      <dgm:prSet/>
      <dgm:spPr/>
      <dgm:t>
        <a:bodyPr/>
        <a:lstStyle/>
        <a:p>
          <a:endParaRPr lang="en-US"/>
        </a:p>
      </dgm:t>
    </dgm:pt>
    <dgm:pt modelId="{82A01582-7C48-4DE9-B2D2-7F19C82CCF02}">
      <dgm:prSet/>
      <dgm:spPr/>
      <dgm:t>
        <a:bodyPr/>
        <a:lstStyle/>
        <a:p>
          <a:r>
            <a:rPr lang="en-IN" b="1"/>
            <a:t>To deflate: Remove 100 ml every 15 minutes while monitoring vitals; re-inflate if bleeding restarts.</a:t>
          </a:r>
          <a:endParaRPr lang="en-US"/>
        </a:p>
      </dgm:t>
    </dgm:pt>
    <dgm:pt modelId="{F83946D1-D9BD-4B89-A7BB-7D262AC1740E}" type="parTrans" cxnId="{30EB9EBF-B750-4C2C-92DB-6A96102A728F}">
      <dgm:prSet/>
      <dgm:spPr/>
      <dgm:t>
        <a:bodyPr/>
        <a:lstStyle/>
        <a:p>
          <a:endParaRPr lang="en-US"/>
        </a:p>
      </dgm:t>
    </dgm:pt>
    <dgm:pt modelId="{251BAFEB-0B97-4577-9615-40721082A3BC}" type="sibTrans" cxnId="{30EB9EBF-B750-4C2C-92DB-6A96102A728F}">
      <dgm:prSet/>
      <dgm:spPr/>
      <dgm:t>
        <a:bodyPr/>
        <a:lstStyle/>
        <a:p>
          <a:endParaRPr lang="en-US"/>
        </a:p>
      </dgm:t>
    </dgm:pt>
    <dgm:pt modelId="{8FD601CE-60FA-48C7-974A-C727DF92757F}" type="pres">
      <dgm:prSet presAssocID="{166E6599-5EC4-4F4D-A474-5CC2759589F6}" presName="vert0" presStyleCnt="0">
        <dgm:presLayoutVars>
          <dgm:dir/>
          <dgm:animOne val="branch"/>
          <dgm:animLvl val="lvl"/>
        </dgm:presLayoutVars>
      </dgm:prSet>
      <dgm:spPr/>
    </dgm:pt>
    <dgm:pt modelId="{1087CDCD-46CE-4031-AC41-6AA032AA3A8A}" type="pres">
      <dgm:prSet presAssocID="{8FA16FEA-594C-4412-88AB-63C538A0FD20}" presName="thickLine" presStyleLbl="alignNode1" presStyleIdx="0" presStyleCnt="1"/>
      <dgm:spPr/>
    </dgm:pt>
    <dgm:pt modelId="{07CB8F99-4118-451A-B171-B24DA4283F2E}" type="pres">
      <dgm:prSet presAssocID="{8FA16FEA-594C-4412-88AB-63C538A0FD20}" presName="horz1" presStyleCnt="0"/>
      <dgm:spPr/>
    </dgm:pt>
    <dgm:pt modelId="{272EB226-FDEA-4270-A797-DC24A8119511}" type="pres">
      <dgm:prSet presAssocID="{8FA16FEA-594C-4412-88AB-63C538A0FD20}" presName="tx1" presStyleLbl="revTx" presStyleIdx="0" presStyleCnt="7"/>
      <dgm:spPr/>
    </dgm:pt>
    <dgm:pt modelId="{924CF920-8AE9-4FA3-9DF5-240DA05A60E9}" type="pres">
      <dgm:prSet presAssocID="{8FA16FEA-594C-4412-88AB-63C538A0FD20}" presName="vert1" presStyleCnt="0"/>
      <dgm:spPr/>
    </dgm:pt>
    <dgm:pt modelId="{C20FEEB8-97FE-480A-A0BB-8DD38C5D5622}" type="pres">
      <dgm:prSet presAssocID="{93A89093-2BBE-4E1A-8384-A2A7A273A5EE}" presName="vertSpace2a" presStyleCnt="0"/>
      <dgm:spPr/>
    </dgm:pt>
    <dgm:pt modelId="{53D19FD1-9330-4F7C-AC50-E70D5D3F87E4}" type="pres">
      <dgm:prSet presAssocID="{93A89093-2BBE-4E1A-8384-A2A7A273A5EE}" presName="horz2" presStyleCnt="0"/>
      <dgm:spPr/>
    </dgm:pt>
    <dgm:pt modelId="{9CA5F024-52BA-4B59-9FC2-20454589E729}" type="pres">
      <dgm:prSet presAssocID="{93A89093-2BBE-4E1A-8384-A2A7A273A5EE}" presName="horzSpace2" presStyleCnt="0"/>
      <dgm:spPr/>
    </dgm:pt>
    <dgm:pt modelId="{BB930280-1AAA-409F-883E-25A0701B69E6}" type="pres">
      <dgm:prSet presAssocID="{93A89093-2BBE-4E1A-8384-A2A7A273A5EE}" presName="tx2" presStyleLbl="revTx" presStyleIdx="1" presStyleCnt="7"/>
      <dgm:spPr/>
    </dgm:pt>
    <dgm:pt modelId="{60A84A80-0115-4144-A092-50A3DB6A0BB1}" type="pres">
      <dgm:prSet presAssocID="{93A89093-2BBE-4E1A-8384-A2A7A273A5EE}" presName="vert2" presStyleCnt="0"/>
      <dgm:spPr/>
    </dgm:pt>
    <dgm:pt modelId="{FAD1AE3A-84F1-4CA0-AD36-33BA836918BB}" type="pres">
      <dgm:prSet presAssocID="{93A89093-2BBE-4E1A-8384-A2A7A273A5EE}" presName="thinLine2b" presStyleLbl="callout" presStyleIdx="0" presStyleCnt="6"/>
      <dgm:spPr/>
    </dgm:pt>
    <dgm:pt modelId="{B3C0308B-EC5E-4490-87A0-08CE9A420AFF}" type="pres">
      <dgm:prSet presAssocID="{93A89093-2BBE-4E1A-8384-A2A7A273A5EE}" presName="vertSpace2b" presStyleCnt="0"/>
      <dgm:spPr/>
    </dgm:pt>
    <dgm:pt modelId="{3E39C752-1138-43A1-8343-04415D5DC748}" type="pres">
      <dgm:prSet presAssocID="{E7A4D3BA-C846-4FD0-AF34-E33E35AC2C4C}" presName="horz2" presStyleCnt="0"/>
      <dgm:spPr/>
    </dgm:pt>
    <dgm:pt modelId="{02063336-484A-4F51-9375-F8F01CD810DD}" type="pres">
      <dgm:prSet presAssocID="{E7A4D3BA-C846-4FD0-AF34-E33E35AC2C4C}" presName="horzSpace2" presStyleCnt="0"/>
      <dgm:spPr/>
    </dgm:pt>
    <dgm:pt modelId="{77FE0F5A-C2CB-4268-9993-AFA8B6B769DD}" type="pres">
      <dgm:prSet presAssocID="{E7A4D3BA-C846-4FD0-AF34-E33E35AC2C4C}" presName="tx2" presStyleLbl="revTx" presStyleIdx="2" presStyleCnt="7"/>
      <dgm:spPr/>
    </dgm:pt>
    <dgm:pt modelId="{8899F653-CABE-4A49-990F-AF39B233B85A}" type="pres">
      <dgm:prSet presAssocID="{E7A4D3BA-C846-4FD0-AF34-E33E35AC2C4C}" presName="vert2" presStyleCnt="0"/>
      <dgm:spPr/>
    </dgm:pt>
    <dgm:pt modelId="{2A83A3B3-ADA9-4FE5-9B29-8C040A6A8714}" type="pres">
      <dgm:prSet presAssocID="{E7A4D3BA-C846-4FD0-AF34-E33E35AC2C4C}" presName="thinLine2b" presStyleLbl="callout" presStyleIdx="1" presStyleCnt="6"/>
      <dgm:spPr/>
    </dgm:pt>
    <dgm:pt modelId="{656A9FA1-99A6-4505-8FFB-2BABBE2DEE18}" type="pres">
      <dgm:prSet presAssocID="{E7A4D3BA-C846-4FD0-AF34-E33E35AC2C4C}" presName="vertSpace2b" presStyleCnt="0"/>
      <dgm:spPr/>
    </dgm:pt>
    <dgm:pt modelId="{CE00ED70-42FB-404F-8894-D5E397EE3048}" type="pres">
      <dgm:prSet presAssocID="{5E30FFD1-D386-4A65-A062-AB02C1E85233}" presName="horz2" presStyleCnt="0"/>
      <dgm:spPr/>
    </dgm:pt>
    <dgm:pt modelId="{18CAD8B1-1397-47E9-805F-0B6D0C3CCC17}" type="pres">
      <dgm:prSet presAssocID="{5E30FFD1-D386-4A65-A062-AB02C1E85233}" presName="horzSpace2" presStyleCnt="0"/>
      <dgm:spPr/>
    </dgm:pt>
    <dgm:pt modelId="{BFBC3822-B5DC-46EC-9BD6-2DC2E7DA554A}" type="pres">
      <dgm:prSet presAssocID="{5E30FFD1-D386-4A65-A062-AB02C1E85233}" presName="tx2" presStyleLbl="revTx" presStyleIdx="3" presStyleCnt="7"/>
      <dgm:spPr/>
    </dgm:pt>
    <dgm:pt modelId="{0C77777C-44CF-4B7C-9F66-E19253D4AAF4}" type="pres">
      <dgm:prSet presAssocID="{5E30FFD1-D386-4A65-A062-AB02C1E85233}" presName="vert2" presStyleCnt="0"/>
      <dgm:spPr/>
    </dgm:pt>
    <dgm:pt modelId="{FC44E0DB-BEAD-491F-BEEE-18E35F0E3F54}" type="pres">
      <dgm:prSet presAssocID="{5E30FFD1-D386-4A65-A062-AB02C1E85233}" presName="thinLine2b" presStyleLbl="callout" presStyleIdx="2" presStyleCnt="6"/>
      <dgm:spPr/>
    </dgm:pt>
    <dgm:pt modelId="{47A8D9F9-EA13-46DA-9A46-AA3CA0E8A369}" type="pres">
      <dgm:prSet presAssocID="{5E30FFD1-D386-4A65-A062-AB02C1E85233}" presName="vertSpace2b" presStyleCnt="0"/>
      <dgm:spPr/>
    </dgm:pt>
    <dgm:pt modelId="{10DE59C6-C78D-4C52-95FA-D4CBDB9C71EF}" type="pres">
      <dgm:prSet presAssocID="{22991829-6565-48E0-ABBE-3A3F35211013}" presName="horz2" presStyleCnt="0"/>
      <dgm:spPr/>
    </dgm:pt>
    <dgm:pt modelId="{9B98B99C-B9EB-4F90-A681-84BA56AE26DC}" type="pres">
      <dgm:prSet presAssocID="{22991829-6565-48E0-ABBE-3A3F35211013}" presName="horzSpace2" presStyleCnt="0"/>
      <dgm:spPr/>
    </dgm:pt>
    <dgm:pt modelId="{106AF698-1BD3-4284-BB6F-B17C02D25C23}" type="pres">
      <dgm:prSet presAssocID="{22991829-6565-48E0-ABBE-3A3F35211013}" presName="tx2" presStyleLbl="revTx" presStyleIdx="4" presStyleCnt="7"/>
      <dgm:spPr/>
    </dgm:pt>
    <dgm:pt modelId="{F1035C91-9E6C-4C3C-99EB-62047B87440E}" type="pres">
      <dgm:prSet presAssocID="{22991829-6565-48E0-ABBE-3A3F35211013}" presName="vert2" presStyleCnt="0"/>
      <dgm:spPr/>
    </dgm:pt>
    <dgm:pt modelId="{921FD8EB-909F-4572-9837-386C9AB562CE}" type="pres">
      <dgm:prSet presAssocID="{22991829-6565-48E0-ABBE-3A3F35211013}" presName="thinLine2b" presStyleLbl="callout" presStyleIdx="3" presStyleCnt="6"/>
      <dgm:spPr/>
    </dgm:pt>
    <dgm:pt modelId="{69B3AB19-4545-4FAD-BEF5-C0BE31D7184B}" type="pres">
      <dgm:prSet presAssocID="{22991829-6565-48E0-ABBE-3A3F35211013}" presName="vertSpace2b" presStyleCnt="0"/>
      <dgm:spPr/>
    </dgm:pt>
    <dgm:pt modelId="{7B16AC87-057E-455A-8D6D-82F6FE3750C6}" type="pres">
      <dgm:prSet presAssocID="{32EE06E1-33FC-4E69-8898-24677B30D45D}" presName="horz2" presStyleCnt="0"/>
      <dgm:spPr/>
    </dgm:pt>
    <dgm:pt modelId="{66FE9978-3F3B-4BD5-ADCC-ECDE971D4715}" type="pres">
      <dgm:prSet presAssocID="{32EE06E1-33FC-4E69-8898-24677B30D45D}" presName="horzSpace2" presStyleCnt="0"/>
      <dgm:spPr/>
    </dgm:pt>
    <dgm:pt modelId="{AE7C6560-8E5D-4946-A4AC-62F83A7B1700}" type="pres">
      <dgm:prSet presAssocID="{32EE06E1-33FC-4E69-8898-24677B30D45D}" presName="tx2" presStyleLbl="revTx" presStyleIdx="5" presStyleCnt="7"/>
      <dgm:spPr/>
    </dgm:pt>
    <dgm:pt modelId="{764CD018-282C-4BC7-A7B9-30BB0A6B10E1}" type="pres">
      <dgm:prSet presAssocID="{32EE06E1-33FC-4E69-8898-24677B30D45D}" presName="vert2" presStyleCnt="0"/>
      <dgm:spPr/>
    </dgm:pt>
    <dgm:pt modelId="{74867297-2C04-4E09-A0B4-51B15F8AA649}" type="pres">
      <dgm:prSet presAssocID="{32EE06E1-33FC-4E69-8898-24677B30D45D}" presName="thinLine2b" presStyleLbl="callout" presStyleIdx="4" presStyleCnt="6"/>
      <dgm:spPr/>
    </dgm:pt>
    <dgm:pt modelId="{393F113C-A3C9-4FEB-A95E-FE73D0012CA3}" type="pres">
      <dgm:prSet presAssocID="{32EE06E1-33FC-4E69-8898-24677B30D45D}" presName="vertSpace2b" presStyleCnt="0"/>
      <dgm:spPr/>
    </dgm:pt>
    <dgm:pt modelId="{53D1AE00-D91F-4BF8-883C-0A8E3976D8E0}" type="pres">
      <dgm:prSet presAssocID="{82A01582-7C48-4DE9-B2D2-7F19C82CCF02}" presName="horz2" presStyleCnt="0"/>
      <dgm:spPr/>
    </dgm:pt>
    <dgm:pt modelId="{4B38E977-1A3C-4B32-82F0-13F149679692}" type="pres">
      <dgm:prSet presAssocID="{82A01582-7C48-4DE9-B2D2-7F19C82CCF02}" presName="horzSpace2" presStyleCnt="0"/>
      <dgm:spPr/>
    </dgm:pt>
    <dgm:pt modelId="{79E0D3A6-6016-4B14-9B44-B5212EDE0770}" type="pres">
      <dgm:prSet presAssocID="{82A01582-7C48-4DE9-B2D2-7F19C82CCF02}" presName="tx2" presStyleLbl="revTx" presStyleIdx="6" presStyleCnt="7"/>
      <dgm:spPr/>
    </dgm:pt>
    <dgm:pt modelId="{ADA1FF21-A2C8-4F08-8C10-EEB186EC20E4}" type="pres">
      <dgm:prSet presAssocID="{82A01582-7C48-4DE9-B2D2-7F19C82CCF02}" presName="vert2" presStyleCnt="0"/>
      <dgm:spPr/>
    </dgm:pt>
    <dgm:pt modelId="{3369DBF4-B5CB-443E-81E4-53A72B99F0B0}" type="pres">
      <dgm:prSet presAssocID="{82A01582-7C48-4DE9-B2D2-7F19C82CCF02}" presName="thinLine2b" presStyleLbl="callout" presStyleIdx="5" presStyleCnt="6"/>
      <dgm:spPr/>
    </dgm:pt>
    <dgm:pt modelId="{546EC08B-F06B-42DA-A630-F8602C085AA8}" type="pres">
      <dgm:prSet presAssocID="{82A01582-7C48-4DE9-B2D2-7F19C82CCF02}" presName="vertSpace2b" presStyleCnt="0"/>
      <dgm:spPr/>
    </dgm:pt>
  </dgm:ptLst>
  <dgm:cxnLst>
    <dgm:cxn modelId="{DF4AC704-CFED-4DB9-A486-7B31CA13FCE8}" srcId="{166E6599-5EC4-4F4D-A474-5CC2759589F6}" destId="{8FA16FEA-594C-4412-88AB-63C538A0FD20}" srcOrd="0" destOrd="0" parTransId="{A01C9CC8-A6EA-4B4C-869B-BF660CA8BC99}" sibTransId="{91A1AEB6-F105-41B1-908A-0111EED76B60}"/>
    <dgm:cxn modelId="{6B50C425-ECC4-4225-966D-B296548A7D4A}" type="presOf" srcId="{32EE06E1-33FC-4E69-8898-24677B30D45D}" destId="{AE7C6560-8E5D-4946-A4AC-62F83A7B1700}" srcOrd="0" destOrd="0" presId="urn:microsoft.com/office/officeart/2008/layout/LinedList"/>
    <dgm:cxn modelId="{C14F7226-13CB-4969-820B-494DE55A7EB9}" type="presOf" srcId="{93A89093-2BBE-4E1A-8384-A2A7A273A5EE}" destId="{BB930280-1AAA-409F-883E-25A0701B69E6}" srcOrd="0" destOrd="0" presId="urn:microsoft.com/office/officeart/2008/layout/LinedList"/>
    <dgm:cxn modelId="{72DECA36-FFA4-4BB3-9335-25772317DD3B}" srcId="{8FA16FEA-594C-4412-88AB-63C538A0FD20}" destId="{93A89093-2BBE-4E1A-8384-A2A7A273A5EE}" srcOrd="0" destOrd="0" parTransId="{7506B940-C509-4B90-909C-D621A3D25418}" sibTransId="{4B2B343A-5591-4AF9-BA9E-111A6A732A42}"/>
    <dgm:cxn modelId="{A59B2A37-110C-429E-8706-5F46FDA4DC46}" type="presOf" srcId="{8FA16FEA-594C-4412-88AB-63C538A0FD20}" destId="{272EB226-FDEA-4270-A797-DC24A8119511}" srcOrd="0" destOrd="0" presId="urn:microsoft.com/office/officeart/2008/layout/LinedList"/>
    <dgm:cxn modelId="{75B8B84E-4C97-4270-87C1-B35801E4EDE3}" srcId="{8FA16FEA-594C-4412-88AB-63C538A0FD20}" destId="{E7A4D3BA-C846-4FD0-AF34-E33E35AC2C4C}" srcOrd="1" destOrd="0" parTransId="{76444BE5-7372-4F4A-9308-A93096B10D77}" sibTransId="{92351C1E-7763-4E97-9CDB-8D7C21BDD692}"/>
    <dgm:cxn modelId="{74FBE954-DE48-4541-8D8D-8B9DC0AF0C97}" type="presOf" srcId="{E7A4D3BA-C846-4FD0-AF34-E33E35AC2C4C}" destId="{77FE0F5A-C2CB-4268-9993-AFA8B6B769DD}" srcOrd="0" destOrd="0" presId="urn:microsoft.com/office/officeart/2008/layout/LinedList"/>
    <dgm:cxn modelId="{3D876077-BC45-4375-97D2-F7988AFE4576}" type="presOf" srcId="{82A01582-7C48-4DE9-B2D2-7F19C82CCF02}" destId="{79E0D3A6-6016-4B14-9B44-B5212EDE0770}" srcOrd="0" destOrd="0" presId="urn:microsoft.com/office/officeart/2008/layout/LinedList"/>
    <dgm:cxn modelId="{A3572F86-5CAC-4E08-99C0-E0606B721364}" type="presOf" srcId="{166E6599-5EC4-4F4D-A474-5CC2759589F6}" destId="{8FD601CE-60FA-48C7-974A-C727DF92757F}" srcOrd="0" destOrd="0" presId="urn:microsoft.com/office/officeart/2008/layout/LinedList"/>
    <dgm:cxn modelId="{9F1E488F-BE6A-4BA9-A346-0C67F2B0B509}" type="presOf" srcId="{22991829-6565-48E0-ABBE-3A3F35211013}" destId="{106AF698-1BD3-4284-BB6F-B17C02D25C23}" srcOrd="0" destOrd="0" presId="urn:microsoft.com/office/officeart/2008/layout/LinedList"/>
    <dgm:cxn modelId="{62152DB4-7E4E-48FC-86ED-BE3AE582CB2B}" srcId="{8FA16FEA-594C-4412-88AB-63C538A0FD20}" destId="{32EE06E1-33FC-4E69-8898-24677B30D45D}" srcOrd="4" destOrd="0" parTransId="{CE5D96DC-1953-48F5-9747-A9DDEAC6E9DE}" sibTransId="{D3ECBE08-818E-40D9-8FE2-C625F7A5DDC0}"/>
    <dgm:cxn modelId="{718331BB-8FA5-4F33-8336-0D2D67A9F517}" type="presOf" srcId="{5E30FFD1-D386-4A65-A062-AB02C1E85233}" destId="{BFBC3822-B5DC-46EC-9BD6-2DC2E7DA554A}" srcOrd="0" destOrd="0" presId="urn:microsoft.com/office/officeart/2008/layout/LinedList"/>
    <dgm:cxn modelId="{9F7421BD-B94F-491D-ADCD-2AC49A8D7561}" srcId="{8FA16FEA-594C-4412-88AB-63C538A0FD20}" destId="{5E30FFD1-D386-4A65-A062-AB02C1E85233}" srcOrd="2" destOrd="0" parTransId="{CF3E77D4-810B-4EF2-B9E9-7991A81CCC73}" sibTransId="{ED4C9516-316B-4C5D-B845-B419CFE1DF50}"/>
    <dgm:cxn modelId="{30EB9EBF-B750-4C2C-92DB-6A96102A728F}" srcId="{8FA16FEA-594C-4412-88AB-63C538A0FD20}" destId="{82A01582-7C48-4DE9-B2D2-7F19C82CCF02}" srcOrd="5" destOrd="0" parTransId="{F83946D1-D9BD-4B89-A7BB-7D262AC1740E}" sibTransId="{251BAFEB-0B97-4577-9615-40721082A3BC}"/>
    <dgm:cxn modelId="{917B35FF-0101-4B74-B462-512F9D0CF7AB}" srcId="{8FA16FEA-594C-4412-88AB-63C538A0FD20}" destId="{22991829-6565-48E0-ABBE-3A3F35211013}" srcOrd="3" destOrd="0" parTransId="{29FB8163-6A39-458A-93D2-BA7E924F6179}" sibTransId="{D0C7B783-C6F5-4530-8672-5A6EE6C4F33E}"/>
    <dgm:cxn modelId="{9BA93100-F09D-4658-BE70-24BA4BC84477}" type="presParOf" srcId="{8FD601CE-60FA-48C7-974A-C727DF92757F}" destId="{1087CDCD-46CE-4031-AC41-6AA032AA3A8A}" srcOrd="0" destOrd="0" presId="urn:microsoft.com/office/officeart/2008/layout/LinedList"/>
    <dgm:cxn modelId="{D25F4538-B67B-4488-BECC-A96A4A9488AD}" type="presParOf" srcId="{8FD601CE-60FA-48C7-974A-C727DF92757F}" destId="{07CB8F99-4118-451A-B171-B24DA4283F2E}" srcOrd="1" destOrd="0" presId="urn:microsoft.com/office/officeart/2008/layout/LinedList"/>
    <dgm:cxn modelId="{1CD36C32-93DE-48B4-AADE-9A2E38D05488}" type="presParOf" srcId="{07CB8F99-4118-451A-B171-B24DA4283F2E}" destId="{272EB226-FDEA-4270-A797-DC24A8119511}" srcOrd="0" destOrd="0" presId="urn:microsoft.com/office/officeart/2008/layout/LinedList"/>
    <dgm:cxn modelId="{976AC05E-6AB7-40E4-AAF9-87ABA992C806}" type="presParOf" srcId="{07CB8F99-4118-451A-B171-B24DA4283F2E}" destId="{924CF920-8AE9-4FA3-9DF5-240DA05A60E9}" srcOrd="1" destOrd="0" presId="urn:microsoft.com/office/officeart/2008/layout/LinedList"/>
    <dgm:cxn modelId="{955448F9-E52D-4F4B-9DA4-F2F4A01D4D5A}" type="presParOf" srcId="{924CF920-8AE9-4FA3-9DF5-240DA05A60E9}" destId="{C20FEEB8-97FE-480A-A0BB-8DD38C5D5622}" srcOrd="0" destOrd="0" presId="urn:microsoft.com/office/officeart/2008/layout/LinedList"/>
    <dgm:cxn modelId="{C2CF164E-BBC3-4255-9DBF-1A0DA44DD00E}" type="presParOf" srcId="{924CF920-8AE9-4FA3-9DF5-240DA05A60E9}" destId="{53D19FD1-9330-4F7C-AC50-E70D5D3F87E4}" srcOrd="1" destOrd="0" presId="urn:microsoft.com/office/officeart/2008/layout/LinedList"/>
    <dgm:cxn modelId="{90ABED62-3DC7-4993-B6C8-5505842F1A36}" type="presParOf" srcId="{53D19FD1-9330-4F7C-AC50-E70D5D3F87E4}" destId="{9CA5F024-52BA-4B59-9FC2-20454589E729}" srcOrd="0" destOrd="0" presId="urn:microsoft.com/office/officeart/2008/layout/LinedList"/>
    <dgm:cxn modelId="{6A8BD028-86FE-4D0C-AB9C-2ABA34C086D7}" type="presParOf" srcId="{53D19FD1-9330-4F7C-AC50-E70D5D3F87E4}" destId="{BB930280-1AAA-409F-883E-25A0701B69E6}" srcOrd="1" destOrd="0" presId="urn:microsoft.com/office/officeart/2008/layout/LinedList"/>
    <dgm:cxn modelId="{B92388EF-997C-44DD-9F60-79CB7B7AF0CD}" type="presParOf" srcId="{53D19FD1-9330-4F7C-AC50-E70D5D3F87E4}" destId="{60A84A80-0115-4144-A092-50A3DB6A0BB1}" srcOrd="2" destOrd="0" presId="urn:microsoft.com/office/officeart/2008/layout/LinedList"/>
    <dgm:cxn modelId="{79EADC33-A61B-405A-8B39-6838CE2E7651}" type="presParOf" srcId="{924CF920-8AE9-4FA3-9DF5-240DA05A60E9}" destId="{FAD1AE3A-84F1-4CA0-AD36-33BA836918BB}" srcOrd="2" destOrd="0" presId="urn:microsoft.com/office/officeart/2008/layout/LinedList"/>
    <dgm:cxn modelId="{EE86ED73-C540-4EFA-8569-503E00AFDB11}" type="presParOf" srcId="{924CF920-8AE9-4FA3-9DF5-240DA05A60E9}" destId="{B3C0308B-EC5E-4490-87A0-08CE9A420AFF}" srcOrd="3" destOrd="0" presId="urn:microsoft.com/office/officeart/2008/layout/LinedList"/>
    <dgm:cxn modelId="{9689A262-EEB7-4644-99AD-C54F6F934428}" type="presParOf" srcId="{924CF920-8AE9-4FA3-9DF5-240DA05A60E9}" destId="{3E39C752-1138-43A1-8343-04415D5DC748}" srcOrd="4" destOrd="0" presId="urn:microsoft.com/office/officeart/2008/layout/LinedList"/>
    <dgm:cxn modelId="{9F65E107-DCA1-4098-9CB8-F3F483355055}" type="presParOf" srcId="{3E39C752-1138-43A1-8343-04415D5DC748}" destId="{02063336-484A-4F51-9375-F8F01CD810DD}" srcOrd="0" destOrd="0" presId="urn:microsoft.com/office/officeart/2008/layout/LinedList"/>
    <dgm:cxn modelId="{350511FB-0D7F-4DFE-A67B-4B3DA77BCE52}" type="presParOf" srcId="{3E39C752-1138-43A1-8343-04415D5DC748}" destId="{77FE0F5A-C2CB-4268-9993-AFA8B6B769DD}" srcOrd="1" destOrd="0" presId="urn:microsoft.com/office/officeart/2008/layout/LinedList"/>
    <dgm:cxn modelId="{F181AEE0-33F6-47A2-BD0B-7008AED46DA4}" type="presParOf" srcId="{3E39C752-1138-43A1-8343-04415D5DC748}" destId="{8899F653-CABE-4A49-990F-AF39B233B85A}" srcOrd="2" destOrd="0" presId="urn:microsoft.com/office/officeart/2008/layout/LinedList"/>
    <dgm:cxn modelId="{F41C18C3-2ED3-4EDE-98BA-F5D21FF23374}" type="presParOf" srcId="{924CF920-8AE9-4FA3-9DF5-240DA05A60E9}" destId="{2A83A3B3-ADA9-4FE5-9B29-8C040A6A8714}" srcOrd="5" destOrd="0" presId="urn:microsoft.com/office/officeart/2008/layout/LinedList"/>
    <dgm:cxn modelId="{2F655A02-B874-4EDA-BA02-E2700CC00B9B}" type="presParOf" srcId="{924CF920-8AE9-4FA3-9DF5-240DA05A60E9}" destId="{656A9FA1-99A6-4505-8FFB-2BABBE2DEE18}" srcOrd="6" destOrd="0" presId="urn:microsoft.com/office/officeart/2008/layout/LinedList"/>
    <dgm:cxn modelId="{386EF2A3-119C-47A1-90B5-8106E751A31F}" type="presParOf" srcId="{924CF920-8AE9-4FA3-9DF5-240DA05A60E9}" destId="{CE00ED70-42FB-404F-8894-D5E397EE3048}" srcOrd="7" destOrd="0" presId="urn:microsoft.com/office/officeart/2008/layout/LinedList"/>
    <dgm:cxn modelId="{48E84A68-1B6A-4E7E-B67E-4A755D3754E7}" type="presParOf" srcId="{CE00ED70-42FB-404F-8894-D5E397EE3048}" destId="{18CAD8B1-1397-47E9-805F-0B6D0C3CCC17}" srcOrd="0" destOrd="0" presId="urn:microsoft.com/office/officeart/2008/layout/LinedList"/>
    <dgm:cxn modelId="{FCA3F0DF-5678-4E2E-A515-CAE57BFAE91A}" type="presParOf" srcId="{CE00ED70-42FB-404F-8894-D5E397EE3048}" destId="{BFBC3822-B5DC-46EC-9BD6-2DC2E7DA554A}" srcOrd="1" destOrd="0" presId="urn:microsoft.com/office/officeart/2008/layout/LinedList"/>
    <dgm:cxn modelId="{1A8F74AF-08CF-4808-B0CC-1ED28BFB2D15}" type="presParOf" srcId="{CE00ED70-42FB-404F-8894-D5E397EE3048}" destId="{0C77777C-44CF-4B7C-9F66-E19253D4AAF4}" srcOrd="2" destOrd="0" presId="urn:microsoft.com/office/officeart/2008/layout/LinedList"/>
    <dgm:cxn modelId="{EA075739-9CAF-461D-92AC-2C1CF95EE771}" type="presParOf" srcId="{924CF920-8AE9-4FA3-9DF5-240DA05A60E9}" destId="{FC44E0DB-BEAD-491F-BEEE-18E35F0E3F54}" srcOrd="8" destOrd="0" presId="urn:microsoft.com/office/officeart/2008/layout/LinedList"/>
    <dgm:cxn modelId="{D2D3E2BA-4E41-4770-9373-F6F5345F7EC5}" type="presParOf" srcId="{924CF920-8AE9-4FA3-9DF5-240DA05A60E9}" destId="{47A8D9F9-EA13-46DA-9A46-AA3CA0E8A369}" srcOrd="9" destOrd="0" presId="urn:microsoft.com/office/officeart/2008/layout/LinedList"/>
    <dgm:cxn modelId="{8B714203-83A2-4E60-A141-1F4A33CEC095}" type="presParOf" srcId="{924CF920-8AE9-4FA3-9DF5-240DA05A60E9}" destId="{10DE59C6-C78D-4C52-95FA-D4CBDB9C71EF}" srcOrd="10" destOrd="0" presId="urn:microsoft.com/office/officeart/2008/layout/LinedList"/>
    <dgm:cxn modelId="{04BBDE5A-C667-4101-85DA-7734B719FAFD}" type="presParOf" srcId="{10DE59C6-C78D-4C52-95FA-D4CBDB9C71EF}" destId="{9B98B99C-B9EB-4F90-A681-84BA56AE26DC}" srcOrd="0" destOrd="0" presId="urn:microsoft.com/office/officeart/2008/layout/LinedList"/>
    <dgm:cxn modelId="{D5F65D47-914A-4209-A005-F9CD8F24E04E}" type="presParOf" srcId="{10DE59C6-C78D-4C52-95FA-D4CBDB9C71EF}" destId="{106AF698-1BD3-4284-BB6F-B17C02D25C23}" srcOrd="1" destOrd="0" presId="urn:microsoft.com/office/officeart/2008/layout/LinedList"/>
    <dgm:cxn modelId="{8CBDC4C2-C710-411F-B9C3-32AF81766C91}" type="presParOf" srcId="{10DE59C6-C78D-4C52-95FA-D4CBDB9C71EF}" destId="{F1035C91-9E6C-4C3C-99EB-62047B87440E}" srcOrd="2" destOrd="0" presId="urn:microsoft.com/office/officeart/2008/layout/LinedList"/>
    <dgm:cxn modelId="{536D4652-4CB3-4E4C-A109-18646CDFBBCB}" type="presParOf" srcId="{924CF920-8AE9-4FA3-9DF5-240DA05A60E9}" destId="{921FD8EB-909F-4572-9837-386C9AB562CE}" srcOrd="11" destOrd="0" presId="urn:microsoft.com/office/officeart/2008/layout/LinedList"/>
    <dgm:cxn modelId="{AC3CCD33-87DB-4095-B373-6639BB48DE8D}" type="presParOf" srcId="{924CF920-8AE9-4FA3-9DF5-240DA05A60E9}" destId="{69B3AB19-4545-4FAD-BEF5-C0BE31D7184B}" srcOrd="12" destOrd="0" presId="urn:microsoft.com/office/officeart/2008/layout/LinedList"/>
    <dgm:cxn modelId="{596B4FE9-7CD3-42F2-A2D0-4BBFFCEC1622}" type="presParOf" srcId="{924CF920-8AE9-4FA3-9DF5-240DA05A60E9}" destId="{7B16AC87-057E-455A-8D6D-82F6FE3750C6}" srcOrd="13" destOrd="0" presId="urn:microsoft.com/office/officeart/2008/layout/LinedList"/>
    <dgm:cxn modelId="{5D806F7C-9860-4A6D-95C7-84589506DD99}" type="presParOf" srcId="{7B16AC87-057E-455A-8D6D-82F6FE3750C6}" destId="{66FE9978-3F3B-4BD5-ADCC-ECDE971D4715}" srcOrd="0" destOrd="0" presId="urn:microsoft.com/office/officeart/2008/layout/LinedList"/>
    <dgm:cxn modelId="{E34D8B7B-3E73-4985-BD16-AD186BD291F5}" type="presParOf" srcId="{7B16AC87-057E-455A-8D6D-82F6FE3750C6}" destId="{AE7C6560-8E5D-4946-A4AC-62F83A7B1700}" srcOrd="1" destOrd="0" presId="urn:microsoft.com/office/officeart/2008/layout/LinedList"/>
    <dgm:cxn modelId="{5DF38392-1E54-4D19-8D0D-2F4C04F5AC16}" type="presParOf" srcId="{7B16AC87-057E-455A-8D6D-82F6FE3750C6}" destId="{764CD018-282C-4BC7-A7B9-30BB0A6B10E1}" srcOrd="2" destOrd="0" presId="urn:microsoft.com/office/officeart/2008/layout/LinedList"/>
    <dgm:cxn modelId="{85DFA94A-7099-4465-B0A2-CEAD6F97CD37}" type="presParOf" srcId="{924CF920-8AE9-4FA3-9DF5-240DA05A60E9}" destId="{74867297-2C04-4E09-A0B4-51B15F8AA649}" srcOrd="14" destOrd="0" presId="urn:microsoft.com/office/officeart/2008/layout/LinedList"/>
    <dgm:cxn modelId="{244989D6-7ABA-47FA-A09A-8404026E3CF9}" type="presParOf" srcId="{924CF920-8AE9-4FA3-9DF5-240DA05A60E9}" destId="{393F113C-A3C9-4FEB-A95E-FE73D0012CA3}" srcOrd="15" destOrd="0" presId="urn:microsoft.com/office/officeart/2008/layout/LinedList"/>
    <dgm:cxn modelId="{8748FA59-7772-48D1-8587-CF89E5F5713E}" type="presParOf" srcId="{924CF920-8AE9-4FA3-9DF5-240DA05A60E9}" destId="{53D1AE00-D91F-4BF8-883C-0A8E3976D8E0}" srcOrd="16" destOrd="0" presId="urn:microsoft.com/office/officeart/2008/layout/LinedList"/>
    <dgm:cxn modelId="{C25687B3-9461-491C-AFEB-1A89BD1E466C}" type="presParOf" srcId="{53D1AE00-D91F-4BF8-883C-0A8E3976D8E0}" destId="{4B38E977-1A3C-4B32-82F0-13F149679692}" srcOrd="0" destOrd="0" presId="urn:microsoft.com/office/officeart/2008/layout/LinedList"/>
    <dgm:cxn modelId="{2F08F5FB-0A14-4247-9C72-93D92232774C}" type="presParOf" srcId="{53D1AE00-D91F-4BF8-883C-0A8E3976D8E0}" destId="{79E0D3A6-6016-4B14-9B44-B5212EDE0770}" srcOrd="1" destOrd="0" presId="urn:microsoft.com/office/officeart/2008/layout/LinedList"/>
    <dgm:cxn modelId="{480A1030-16E1-4393-84E3-ECD43087D5CD}" type="presParOf" srcId="{53D1AE00-D91F-4BF8-883C-0A8E3976D8E0}" destId="{ADA1FF21-A2C8-4F08-8C10-EEB186EC20E4}" srcOrd="2" destOrd="0" presId="urn:microsoft.com/office/officeart/2008/layout/LinedList"/>
    <dgm:cxn modelId="{9F3A3545-54D9-4161-9A7E-CE2C7EF68815}" type="presParOf" srcId="{924CF920-8AE9-4FA3-9DF5-240DA05A60E9}" destId="{3369DBF4-B5CB-443E-81E4-53A72B99F0B0}" srcOrd="17" destOrd="0" presId="urn:microsoft.com/office/officeart/2008/layout/LinedList"/>
    <dgm:cxn modelId="{DA217F3E-734F-4895-A283-56FBED2F939E}" type="presParOf" srcId="{924CF920-8AE9-4FA3-9DF5-240DA05A60E9}" destId="{546EC08B-F06B-42DA-A630-F8602C085AA8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8BBC96-F10A-4732-9558-0C880D4986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C38E68-A0CD-4C88-8C88-90EAAEAE9981}">
      <dgm:prSet/>
      <dgm:spPr/>
      <dgm:t>
        <a:bodyPr/>
        <a:lstStyle/>
        <a:p>
          <a:r>
            <a:rPr lang="en-US"/>
            <a:t>Steel cylindrical cannula, approximately 25 cm length, 12 mm diameter.</a:t>
          </a:r>
        </a:p>
      </dgm:t>
    </dgm:pt>
    <dgm:pt modelId="{960D0F7D-A8A7-4389-AE3D-A780359EC7B1}" type="parTrans" cxnId="{F803073E-E481-438D-8D39-872237133F12}">
      <dgm:prSet/>
      <dgm:spPr/>
      <dgm:t>
        <a:bodyPr/>
        <a:lstStyle/>
        <a:p>
          <a:endParaRPr lang="en-US"/>
        </a:p>
      </dgm:t>
    </dgm:pt>
    <dgm:pt modelId="{4E447627-7488-4A1E-A5C6-1FA10A918965}" type="sibTrans" cxnId="{F803073E-E481-438D-8D39-872237133F12}">
      <dgm:prSet/>
      <dgm:spPr/>
      <dgm:t>
        <a:bodyPr/>
        <a:lstStyle/>
        <a:p>
          <a:endParaRPr lang="en-US"/>
        </a:p>
      </dgm:t>
    </dgm:pt>
    <dgm:pt modelId="{94BD97F6-C4D4-4989-9612-D498601E52A6}">
      <dgm:prSet/>
      <dgm:spPr/>
      <dgm:t>
        <a:bodyPr/>
        <a:lstStyle/>
        <a:p>
          <a:r>
            <a:rPr lang="en-US"/>
            <a:t>Available in straight and curved types.</a:t>
          </a:r>
        </a:p>
      </dgm:t>
    </dgm:pt>
    <dgm:pt modelId="{6C79E6BC-D089-4DEF-BCB8-3E0CE4022ABC}" type="parTrans" cxnId="{415AB704-36CD-425D-B4C6-72AE9217FCFE}">
      <dgm:prSet/>
      <dgm:spPr/>
      <dgm:t>
        <a:bodyPr/>
        <a:lstStyle/>
        <a:p>
          <a:endParaRPr lang="en-US"/>
        </a:p>
      </dgm:t>
    </dgm:pt>
    <dgm:pt modelId="{55913546-00C9-4CB7-8BBA-0EFA21C8981A}" type="sibTrans" cxnId="{415AB704-36CD-425D-B4C6-72AE9217FCFE}">
      <dgm:prSet/>
      <dgm:spPr/>
      <dgm:t>
        <a:bodyPr/>
        <a:lstStyle/>
        <a:p>
          <a:endParaRPr lang="en-US"/>
        </a:p>
      </dgm:t>
    </dgm:pt>
    <dgm:pt modelId="{8CC73BEA-A1AF-4A15-B9E3-590F62E2328A}">
      <dgm:prSet/>
      <dgm:spPr/>
      <dgm:t>
        <a:bodyPr/>
        <a:lstStyle/>
        <a:p>
          <a:r>
            <a:rPr lang="en-US"/>
            <a:t>Inserted into flabby uterine cavity and connected to suction at 700 mmHg.</a:t>
          </a:r>
        </a:p>
      </dgm:t>
    </dgm:pt>
    <dgm:pt modelId="{4EF93195-70BD-4394-B1FE-44F622F3DA64}" type="parTrans" cxnId="{C0390D94-3077-4C87-9355-9292A27FD962}">
      <dgm:prSet/>
      <dgm:spPr/>
      <dgm:t>
        <a:bodyPr/>
        <a:lstStyle/>
        <a:p>
          <a:endParaRPr lang="en-US"/>
        </a:p>
      </dgm:t>
    </dgm:pt>
    <dgm:pt modelId="{25611F61-6463-4418-ACE1-765F72B3D67B}" type="sibTrans" cxnId="{C0390D94-3077-4C87-9355-9292A27FD962}">
      <dgm:prSet/>
      <dgm:spPr/>
      <dgm:t>
        <a:bodyPr/>
        <a:lstStyle/>
        <a:p>
          <a:endParaRPr lang="en-US"/>
        </a:p>
      </dgm:t>
    </dgm:pt>
    <dgm:pt modelId="{1C7FC5FA-EBC9-4A6C-AEE2-1D1C3774F1D3}">
      <dgm:prSet/>
      <dgm:spPr/>
      <dgm:t>
        <a:bodyPr/>
        <a:lstStyle/>
        <a:p>
          <a:r>
            <a:rPr lang="en-US" dirty="0"/>
            <a:t>Negative pressure brings anterior &amp; posterior walls together, decreasing blood loss.</a:t>
          </a:r>
        </a:p>
      </dgm:t>
    </dgm:pt>
    <dgm:pt modelId="{5B35E6DA-1274-415D-A0FD-C1EC22E078EA}" type="parTrans" cxnId="{7FC8369B-3394-42C9-A5F6-086CB56ED949}">
      <dgm:prSet/>
      <dgm:spPr/>
      <dgm:t>
        <a:bodyPr/>
        <a:lstStyle/>
        <a:p>
          <a:endParaRPr lang="en-US"/>
        </a:p>
      </dgm:t>
    </dgm:pt>
    <dgm:pt modelId="{A2AD5A57-20D2-4A88-8E85-3E996660E700}" type="sibTrans" cxnId="{7FC8369B-3394-42C9-A5F6-086CB56ED949}">
      <dgm:prSet/>
      <dgm:spPr/>
      <dgm:t>
        <a:bodyPr/>
        <a:lstStyle/>
        <a:p>
          <a:endParaRPr lang="en-US"/>
        </a:p>
      </dgm:t>
    </dgm:pt>
    <dgm:pt modelId="{B199D8B3-C322-4E6E-A988-29C9C758C1C2}">
      <dgm:prSet/>
      <dgm:spPr/>
      <dgm:t>
        <a:bodyPr/>
        <a:lstStyle/>
        <a:p>
          <a:r>
            <a:rPr lang="en-US"/>
            <a:t>Small holes on the cannula can become blocked by clots; replacement cannula must be available.</a:t>
          </a:r>
        </a:p>
      </dgm:t>
    </dgm:pt>
    <dgm:pt modelId="{7E7C8D67-48B4-4BF5-96F4-FFC003351A46}" type="parTrans" cxnId="{798CB273-DB64-401F-80A5-D0CBDA7A6436}">
      <dgm:prSet/>
      <dgm:spPr/>
      <dgm:t>
        <a:bodyPr/>
        <a:lstStyle/>
        <a:p>
          <a:endParaRPr lang="en-US"/>
        </a:p>
      </dgm:t>
    </dgm:pt>
    <dgm:pt modelId="{509940D0-D9C9-478A-8D60-5174F4DC976C}" type="sibTrans" cxnId="{798CB273-DB64-401F-80A5-D0CBDA7A6436}">
      <dgm:prSet/>
      <dgm:spPr/>
      <dgm:t>
        <a:bodyPr/>
        <a:lstStyle/>
        <a:p>
          <a:endParaRPr lang="en-US"/>
        </a:p>
      </dgm:t>
    </dgm:pt>
    <dgm:pt modelId="{8F274E9F-8998-4095-8018-E30D37536774}" type="pres">
      <dgm:prSet presAssocID="{C48BBC96-F10A-4732-9558-0C880D4986B4}" presName="linear" presStyleCnt="0">
        <dgm:presLayoutVars>
          <dgm:animLvl val="lvl"/>
          <dgm:resizeHandles val="exact"/>
        </dgm:presLayoutVars>
      </dgm:prSet>
      <dgm:spPr/>
    </dgm:pt>
    <dgm:pt modelId="{23280EFF-4357-4DF0-99E6-40A562E1F76F}" type="pres">
      <dgm:prSet presAssocID="{E9C38E68-A0CD-4C88-8C88-90EAAEAE998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E1443B4-4004-4824-8531-A58072B0965B}" type="pres">
      <dgm:prSet presAssocID="{4E447627-7488-4A1E-A5C6-1FA10A918965}" presName="spacer" presStyleCnt="0"/>
      <dgm:spPr/>
    </dgm:pt>
    <dgm:pt modelId="{90C2790A-4B4D-45C5-AB4F-907FB791F6F2}" type="pres">
      <dgm:prSet presAssocID="{94BD97F6-C4D4-4989-9612-D498601E52A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3C92E44-7E01-4026-964E-9B9429CBCA0D}" type="pres">
      <dgm:prSet presAssocID="{55913546-00C9-4CB7-8BBA-0EFA21C8981A}" presName="spacer" presStyleCnt="0"/>
      <dgm:spPr/>
    </dgm:pt>
    <dgm:pt modelId="{71276EC6-06F5-4AE3-8BEB-0008224EA382}" type="pres">
      <dgm:prSet presAssocID="{8CC73BEA-A1AF-4A15-B9E3-590F62E2328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8E4A9C0-899A-4D02-97B8-4C65B9DF190E}" type="pres">
      <dgm:prSet presAssocID="{25611F61-6463-4418-ACE1-765F72B3D67B}" presName="spacer" presStyleCnt="0"/>
      <dgm:spPr/>
    </dgm:pt>
    <dgm:pt modelId="{86F59955-EBA0-4CBF-8FAC-74C9BEBA00FD}" type="pres">
      <dgm:prSet presAssocID="{1C7FC5FA-EBC9-4A6C-AEE2-1D1C3774F1D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D9DA41A-D7BA-4508-9B05-175AC0EC8688}" type="pres">
      <dgm:prSet presAssocID="{A2AD5A57-20D2-4A88-8E85-3E996660E700}" presName="spacer" presStyleCnt="0"/>
      <dgm:spPr/>
    </dgm:pt>
    <dgm:pt modelId="{27F12B22-9627-4B97-BEAD-9C9BE566A852}" type="pres">
      <dgm:prSet presAssocID="{B199D8B3-C322-4E6E-A988-29C9C758C1C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15AB704-36CD-425D-B4C6-72AE9217FCFE}" srcId="{C48BBC96-F10A-4732-9558-0C880D4986B4}" destId="{94BD97F6-C4D4-4989-9612-D498601E52A6}" srcOrd="1" destOrd="0" parTransId="{6C79E6BC-D089-4DEF-BCB8-3E0CE4022ABC}" sibTransId="{55913546-00C9-4CB7-8BBA-0EFA21C8981A}"/>
    <dgm:cxn modelId="{5DF5AC09-48F8-4C37-B5EB-B144A1C8BB71}" type="presOf" srcId="{8CC73BEA-A1AF-4A15-B9E3-590F62E2328A}" destId="{71276EC6-06F5-4AE3-8BEB-0008224EA382}" srcOrd="0" destOrd="0" presId="urn:microsoft.com/office/officeart/2005/8/layout/vList2"/>
    <dgm:cxn modelId="{2504D131-41E6-4842-AD63-695B988A8E6E}" type="presOf" srcId="{1C7FC5FA-EBC9-4A6C-AEE2-1D1C3774F1D3}" destId="{86F59955-EBA0-4CBF-8FAC-74C9BEBA00FD}" srcOrd="0" destOrd="0" presId="urn:microsoft.com/office/officeart/2005/8/layout/vList2"/>
    <dgm:cxn modelId="{F803073E-E481-438D-8D39-872237133F12}" srcId="{C48BBC96-F10A-4732-9558-0C880D4986B4}" destId="{E9C38E68-A0CD-4C88-8C88-90EAAEAE9981}" srcOrd="0" destOrd="0" parTransId="{960D0F7D-A8A7-4389-AE3D-A780359EC7B1}" sibTransId="{4E447627-7488-4A1E-A5C6-1FA10A918965}"/>
    <dgm:cxn modelId="{2C6DA53F-AC08-4DE7-A10F-3B176D7E3F68}" type="presOf" srcId="{C48BBC96-F10A-4732-9558-0C880D4986B4}" destId="{8F274E9F-8998-4095-8018-E30D37536774}" srcOrd="0" destOrd="0" presId="urn:microsoft.com/office/officeart/2005/8/layout/vList2"/>
    <dgm:cxn modelId="{798CB273-DB64-401F-80A5-D0CBDA7A6436}" srcId="{C48BBC96-F10A-4732-9558-0C880D4986B4}" destId="{B199D8B3-C322-4E6E-A988-29C9C758C1C2}" srcOrd="4" destOrd="0" parTransId="{7E7C8D67-48B4-4BF5-96F4-FFC003351A46}" sibTransId="{509940D0-D9C9-478A-8D60-5174F4DC976C}"/>
    <dgm:cxn modelId="{D556F957-C682-41DE-9161-5061E15CEC90}" type="presOf" srcId="{94BD97F6-C4D4-4989-9612-D498601E52A6}" destId="{90C2790A-4B4D-45C5-AB4F-907FB791F6F2}" srcOrd="0" destOrd="0" presId="urn:microsoft.com/office/officeart/2005/8/layout/vList2"/>
    <dgm:cxn modelId="{C0390D94-3077-4C87-9355-9292A27FD962}" srcId="{C48BBC96-F10A-4732-9558-0C880D4986B4}" destId="{8CC73BEA-A1AF-4A15-B9E3-590F62E2328A}" srcOrd="2" destOrd="0" parTransId="{4EF93195-70BD-4394-B1FE-44F622F3DA64}" sibTransId="{25611F61-6463-4418-ACE1-765F72B3D67B}"/>
    <dgm:cxn modelId="{7FC8369B-3394-42C9-A5F6-086CB56ED949}" srcId="{C48BBC96-F10A-4732-9558-0C880D4986B4}" destId="{1C7FC5FA-EBC9-4A6C-AEE2-1D1C3774F1D3}" srcOrd="3" destOrd="0" parTransId="{5B35E6DA-1274-415D-A0FD-C1EC22E078EA}" sibTransId="{A2AD5A57-20D2-4A88-8E85-3E996660E700}"/>
    <dgm:cxn modelId="{0BC6A6E2-48E1-4AF0-9B5A-F87064CE914E}" type="presOf" srcId="{E9C38E68-A0CD-4C88-8C88-90EAAEAE9981}" destId="{23280EFF-4357-4DF0-99E6-40A562E1F76F}" srcOrd="0" destOrd="0" presId="urn:microsoft.com/office/officeart/2005/8/layout/vList2"/>
    <dgm:cxn modelId="{E3E5C4E3-0D53-4D44-B431-0AD2544C876D}" type="presOf" srcId="{B199D8B3-C322-4E6E-A988-29C9C758C1C2}" destId="{27F12B22-9627-4B97-BEAD-9C9BE566A852}" srcOrd="0" destOrd="0" presId="urn:microsoft.com/office/officeart/2005/8/layout/vList2"/>
    <dgm:cxn modelId="{579A8B4B-83F0-42C0-8EC9-C46BE5A7E12C}" type="presParOf" srcId="{8F274E9F-8998-4095-8018-E30D37536774}" destId="{23280EFF-4357-4DF0-99E6-40A562E1F76F}" srcOrd="0" destOrd="0" presId="urn:microsoft.com/office/officeart/2005/8/layout/vList2"/>
    <dgm:cxn modelId="{2EDF5CFD-990A-44A8-BAA3-E9171D31295E}" type="presParOf" srcId="{8F274E9F-8998-4095-8018-E30D37536774}" destId="{1E1443B4-4004-4824-8531-A58072B0965B}" srcOrd="1" destOrd="0" presId="urn:microsoft.com/office/officeart/2005/8/layout/vList2"/>
    <dgm:cxn modelId="{20628AF9-89E3-4369-AA62-E244AC845FA2}" type="presParOf" srcId="{8F274E9F-8998-4095-8018-E30D37536774}" destId="{90C2790A-4B4D-45C5-AB4F-907FB791F6F2}" srcOrd="2" destOrd="0" presId="urn:microsoft.com/office/officeart/2005/8/layout/vList2"/>
    <dgm:cxn modelId="{E284CF27-45F0-4C40-9205-A95945743994}" type="presParOf" srcId="{8F274E9F-8998-4095-8018-E30D37536774}" destId="{B3C92E44-7E01-4026-964E-9B9429CBCA0D}" srcOrd="3" destOrd="0" presId="urn:microsoft.com/office/officeart/2005/8/layout/vList2"/>
    <dgm:cxn modelId="{957D1E9F-7946-4968-9C59-0448E145BFBE}" type="presParOf" srcId="{8F274E9F-8998-4095-8018-E30D37536774}" destId="{71276EC6-06F5-4AE3-8BEB-0008224EA382}" srcOrd="4" destOrd="0" presId="urn:microsoft.com/office/officeart/2005/8/layout/vList2"/>
    <dgm:cxn modelId="{1F9DFECC-BB65-49C2-B6FE-6CFCB5B3EC75}" type="presParOf" srcId="{8F274E9F-8998-4095-8018-E30D37536774}" destId="{68E4A9C0-899A-4D02-97B8-4C65B9DF190E}" srcOrd="5" destOrd="0" presId="urn:microsoft.com/office/officeart/2005/8/layout/vList2"/>
    <dgm:cxn modelId="{09109135-9F0D-4E89-98BC-DBDB87122641}" type="presParOf" srcId="{8F274E9F-8998-4095-8018-E30D37536774}" destId="{86F59955-EBA0-4CBF-8FAC-74C9BEBA00FD}" srcOrd="6" destOrd="0" presId="urn:microsoft.com/office/officeart/2005/8/layout/vList2"/>
    <dgm:cxn modelId="{805E6669-5FDF-4F8A-A7B9-A8014F0082CA}" type="presParOf" srcId="{8F274E9F-8998-4095-8018-E30D37536774}" destId="{DD9DA41A-D7BA-4508-9B05-175AC0EC8688}" srcOrd="7" destOrd="0" presId="urn:microsoft.com/office/officeart/2005/8/layout/vList2"/>
    <dgm:cxn modelId="{8165D574-F71D-46F5-A357-017EB72989A7}" type="presParOf" srcId="{8F274E9F-8998-4095-8018-E30D37536774}" destId="{27F12B22-9627-4B97-BEAD-9C9BE566A85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643CFE-B8D6-4E94-86E8-77D9BCE042F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14C12B1-BE59-476E-9407-3B8C3F904E52}">
      <dgm:prSet custT="1"/>
      <dgm:spPr/>
      <dgm:t>
        <a:bodyPr/>
        <a:lstStyle/>
        <a:p>
          <a:r>
            <a:rPr lang="en-US" sz="2800" b="1"/>
            <a:t>When all these methods fail, address the causes :-</a:t>
          </a:r>
          <a:endParaRPr lang="en-US" sz="2800"/>
        </a:p>
      </dgm:t>
    </dgm:pt>
    <dgm:pt modelId="{28961786-977F-47CE-B8F2-655B5D695A9B}" type="parTrans" cxnId="{8D7A52D3-DCA9-497F-A52D-DB286672D3AE}">
      <dgm:prSet/>
      <dgm:spPr/>
      <dgm:t>
        <a:bodyPr/>
        <a:lstStyle/>
        <a:p>
          <a:endParaRPr lang="en-US"/>
        </a:p>
      </dgm:t>
    </dgm:pt>
    <dgm:pt modelId="{654558F7-DA5E-4200-BCD6-76BE437DA7FD}" type="sibTrans" cxnId="{8D7A52D3-DCA9-497F-A52D-DB286672D3AE}">
      <dgm:prSet/>
      <dgm:spPr/>
      <dgm:t>
        <a:bodyPr/>
        <a:lstStyle/>
        <a:p>
          <a:endParaRPr lang="en-US"/>
        </a:p>
      </dgm:t>
    </dgm:pt>
    <dgm:pt modelId="{6AC090BC-5AAF-4E27-A2D9-D749999149AA}">
      <dgm:prSet custT="1"/>
      <dgm:spPr/>
      <dgm:t>
        <a:bodyPr/>
        <a:lstStyle/>
        <a:p>
          <a:r>
            <a:rPr lang="en-US" sz="2800" b="1"/>
            <a:t>Do surgical  interventions like </a:t>
          </a:r>
          <a:endParaRPr lang="en-US" sz="2800"/>
        </a:p>
      </dgm:t>
    </dgm:pt>
    <dgm:pt modelId="{3D9D989A-0289-452E-9ED4-3BA4755EC0FE}" type="parTrans" cxnId="{22FB2176-4FBC-4589-9FF4-E839CCF15F3B}">
      <dgm:prSet/>
      <dgm:spPr/>
      <dgm:t>
        <a:bodyPr/>
        <a:lstStyle/>
        <a:p>
          <a:endParaRPr lang="en-US"/>
        </a:p>
      </dgm:t>
    </dgm:pt>
    <dgm:pt modelId="{2C8564FA-CFCA-4F57-AF2F-E95F06AB5840}" type="sibTrans" cxnId="{22FB2176-4FBC-4589-9FF4-E839CCF15F3B}">
      <dgm:prSet/>
      <dgm:spPr/>
      <dgm:t>
        <a:bodyPr/>
        <a:lstStyle/>
        <a:p>
          <a:endParaRPr lang="en-US"/>
        </a:p>
      </dgm:t>
    </dgm:pt>
    <dgm:pt modelId="{75F7BF79-2F54-4259-BB93-8077DD6A2B8A}">
      <dgm:prSet custT="1"/>
      <dgm:spPr/>
      <dgm:t>
        <a:bodyPr/>
        <a:lstStyle/>
        <a:p>
          <a:r>
            <a:rPr lang="en-US" sz="2800" b="1"/>
            <a:t>1. Compression sutures</a:t>
          </a:r>
          <a:endParaRPr lang="en-US" sz="2800"/>
        </a:p>
      </dgm:t>
    </dgm:pt>
    <dgm:pt modelId="{24FADA47-8D9D-40D9-8750-AC68E7618857}" type="parTrans" cxnId="{D38A1081-5FA4-4FB4-8751-18BF80D7E2CD}">
      <dgm:prSet/>
      <dgm:spPr/>
      <dgm:t>
        <a:bodyPr/>
        <a:lstStyle/>
        <a:p>
          <a:endParaRPr lang="en-US"/>
        </a:p>
      </dgm:t>
    </dgm:pt>
    <dgm:pt modelId="{1592B04D-D629-4BDF-9A8D-09A864D45ADA}" type="sibTrans" cxnId="{D38A1081-5FA4-4FB4-8751-18BF80D7E2CD}">
      <dgm:prSet/>
      <dgm:spPr/>
      <dgm:t>
        <a:bodyPr/>
        <a:lstStyle/>
        <a:p>
          <a:endParaRPr lang="en-US"/>
        </a:p>
      </dgm:t>
    </dgm:pt>
    <dgm:pt modelId="{7E59EFC4-519B-4B4B-A2A3-70E1C16C8409}">
      <dgm:prSet custT="1"/>
      <dgm:spPr/>
      <dgm:t>
        <a:bodyPr/>
        <a:lstStyle/>
        <a:p>
          <a:r>
            <a:rPr lang="en-IN" sz="2800" b="1"/>
            <a:t>2. Stepwise devascularisation</a:t>
          </a:r>
          <a:endParaRPr lang="en-US" sz="2800"/>
        </a:p>
      </dgm:t>
    </dgm:pt>
    <dgm:pt modelId="{12951EC7-01FD-4A90-9E31-31C1E54B4209}" type="parTrans" cxnId="{C8F21C05-6ACC-420A-82D2-E92D0805D58D}">
      <dgm:prSet/>
      <dgm:spPr/>
      <dgm:t>
        <a:bodyPr/>
        <a:lstStyle/>
        <a:p>
          <a:endParaRPr lang="en-US"/>
        </a:p>
      </dgm:t>
    </dgm:pt>
    <dgm:pt modelId="{C6BFAF34-C7F3-4170-9410-6107691F4A73}" type="sibTrans" cxnId="{C8F21C05-6ACC-420A-82D2-E92D0805D58D}">
      <dgm:prSet/>
      <dgm:spPr/>
      <dgm:t>
        <a:bodyPr/>
        <a:lstStyle/>
        <a:p>
          <a:endParaRPr lang="en-US"/>
        </a:p>
      </dgm:t>
    </dgm:pt>
    <dgm:pt modelId="{32FCC3D8-9835-4C55-A258-C77CCB800830}">
      <dgm:prSet custT="1"/>
      <dgm:spPr/>
      <dgm:t>
        <a:bodyPr/>
        <a:lstStyle/>
        <a:p>
          <a:r>
            <a:rPr lang="en-IN" sz="2800" b="1"/>
            <a:t>3. Uterine artery embolisation</a:t>
          </a:r>
          <a:endParaRPr lang="en-US" sz="2800"/>
        </a:p>
      </dgm:t>
    </dgm:pt>
    <dgm:pt modelId="{3583F2D7-6390-40A3-BBBA-44F5EFDB0942}" type="parTrans" cxnId="{59EBC461-D989-4221-8386-E2BC8AA1A155}">
      <dgm:prSet/>
      <dgm:spPr/>
      <dgm:t>
        <a:bodyPr/>
        <a:lstStyle/>
        <a:p>
          <a:endParaRPr lang="en-US"/>
        </a:p>
      </dgm:t>
    </dgm:pt>
    <dgm:pt modelId="{E3A762B6-5019-4587-98DD-5B858E88C126}" type="sibTrans" cxnId="{59EBC461-D989-4221-8386-E2BC8AA1A155}">
      <dgm:prSet/>
      <dgm:spPr/>
      <dgm:t>
        <a:bodyPr/>
        <a:lstStyle/>
        <a:p>
          <a:endParaRPr lang="en-US"/>
        </a:p>
      </dgm:t>
    </dgm:pt>
    <dgm:pt modelId="{D8292F89-F7D9-4AFF-B365-98970885C8B2}">
      <dgm:prSet custT="1"/>
      <dgm:spPr/>
      <dgm:t>
        <a:bodyPr/>
        <a:lstStyle/>
        <a:p>
          <a:r>
            <a:rPr lang="en-IN" sz="2800" b="1"/>
            <a:t>4. Emergency peripartum hysterectomy – decision-making is important</a:t>
          </a:r>
          <a:endParaRPr lang="en-US" sz="2800"/>
        </a:p>
      </dgm:t>
    </dgm:pt>
    <dgm:pt modelId="{971E89F8-3D07-4C9B-99C6-CC2F325AB309}" type="parTrans" cxnId="{6CAD32CE-635C-44CD-A8E5-AFCC42700F86}">
      <dgm:prSet/>
      <dgm:spPr/>
      <dgm:t>
        <a:bodyPr/>
        <a:lstStyle/>
        <a:p>
          <a:endParaRPr lang="en-US"/>
        </a:p>
      </dgm:t>
    </dgm:pt>
    <dgm:pt modelId="{E9E16022-4F74-4986-97DD-B35C6CD5E67E}" type="sibTrans" cxnId="{6CAD32CE-635C-44CD-A8E5-AFCC42700F86}">
      <dgm:prSet/>
      <dgm:spPr/>
      <dgm:t>
        <a:bodyPr/>
        <a:lstStyle/>
        <a:p>
          <a:endParaRPr lang="en-US"/>
        </a:p>
      </dgm:t>
    </dgm:pt>
    <dgm:pt modelId="{8A646998-9A78-4DC1-96B9-0B1E1CB022F1}">
      <dgm:prSet custT="1"/>
      <dgm:spPr/>
      <dgm:t>
        <a:bodyPr/>
        <a:lstStyle/>
        <a:p>
          <a:r>
            <a:rPr lang="en-IN" sz="2800" b="1"/>
            <a:t>Conservative methods are used only when the woman is haemodynamically stable. </a:t>
          </a:r>
          <a:endParaRPr lang="en-US" sz="2800"/>
        </a:p>
      </dgm:t>
    </dgm:pt>
    <dgm:pt modelId="{B872314D-0DEB-4D10-A527-494664C1F64B}" type="parTrans" cxnId="{B81FCB78-055F-479C-B8B6-03368F999861}">
      <dgm:prSet/>
      <dgm:spPr/>
      <dgm:t>
        <a:bodyPr/>
        <a:lstStyle/>
        <a:p>
          <a:endParaRPr lang="en-US"/>
        </a:p>
      </dgm:t>
    </dgm:pt>
    <dgm:pt modelId="{7670802B-FEE7-43EF-AE92-3A0DA6A9AC03}" type="sibTrans" cxnId="{B81FCB78-055F-479C-B8B6-03368F999861}">
      <dgm:prSet/>
      <dgm:spPr/>
      <dgm:t>
        <a:bodyPr/>
        <a:lstStyle/>
        <a:p>
          <a:endParaRPr lang="en-US"/>
        </a:p>
      </dgm:t>
    </dgm:pt>
    <dgm:pt modelId="{592F857B-EE56-4582-AC65-F5CB25951D47}">
      <dgm:prSet custT="1"/>
      <dgm:spPr/>
      <dgm:t>
        <a:bodyPr/>
        <a:lstStyle/>
        <a:p>
          <a:r>
            <a:rPr lang="en-IN" sz="2800" b="1"/>
            <a:t>In Haemodynamically unstable- Radical surgery, Subtotal /Total hysterectomy</a:t>
          </a:r>
          <a:endParaRPr lang="en-US" sz="2800"/>
        </a:p>
      </dgm:t>
    </dgm:pt>
    <dgm:pt modelId="{4DA70E7E-42E5-417E-AB26-DCCE9301C948}" type="parTrans" cxnId="{83219942-76B6-4116-AEA9-DD0665F20EDC}">
      <dgm:prSet/>
      <dgm:spPr/>
      <dgm:t>
        <a:bodyPr/>
        <a:lstStyle/>
        <a:p>
          <a:endParaRPr lang="en-US"/>
        </a:p>
      </dgm:t>
    </dgm:pt>
    <dgm:pt modelId="{38D1E01A-9D2A-4963-9209-A2F36AC36AA1}" type="sibTrans" cxnId="{83219942-76B6-4116-AEA9-DD0665F20EDC}">
      <dgm:prSet/>
      <dgm:spPr/>
      <dgm:t>
        <a:bodyPr/>
        <a:lstStyle/>
        <a:p>
          <a:endParaRPr lang="en-US"/>
        </a:p>
      </dgm:t>
    </dgm:pt>
    <dgm:pt modelId="{36BEAC13-6BEE-4A78-8D4B-CA48A1EF3387}" type="pres">
      <dgm:prSet presAssocID="{49643CFE-B8D6-4E94-86E8-77D9BCE042FC}" presName="vert0" presStyleCnt="0">
        <dgm:presLayoutVars>
          <dgm:dir/>
          <dgm:animOne val="branch"/>
          <dgm:animLvl val="lvl"/>
        </dgm:presLayoutVars>
      </dgm:prSet>
      <dgm:spPr/>
    </dgm:pt>
    <dgm:pt modelId="{DA9C2EC3-DD3D-4F6B-BBD7-309BC04587DB}" type="pres">
      <dgm:prSet presAssocID="{414C12B1-BE59-476E-9407-3B8C3F904E52}" presName="thickLine" presStyleLbl="alignNode1" presStyleIdx="0" presStyleCnt="8"/>
      <dgm:spPr/>
    </dgm:pt>
    <dgm:pt modelId="{85DF0AAD-4B3D-4F11-B814-057E082C018B}" type="pres">
      <dgm:prSet presAssocID="{414C12B1-BE59-476E-9407-3B8C3F904E52}" presName="horz1" presStyleCnt="0"/>
      <dgm:spPr/>
    </dgm:pt>
    <dgm:pt modelId="{28EF4EB1-B062-4168-916D-BD86010C4B08}" type="pres">
      <dgm:prSet presAssocID="{414C12B1-BE59-476E-9407-3B8C3F904E52}" presName="tx1" presStyleLbl="revTx" presStyleIdx="0" presStyleCnt="8"/>
      <dgm:spPr/>
    </dgm:pt>
    <dgm:pt modelId="{383A1F3A-0683-4194-9934-87331186E5C5}" type="pres">
      <dgm:prSet presAssocID="{414C12B1-BE59-476E-9407-3B8C3F904E52}" presName="vert1" presStyleCnt="0"/>
      <dgm:spPr/>
    </dgm:pt>
    <dgm:pt modelId="{425DC021-3B87-453E-8F1F-6A378A943487}" type="pres">
      <dgm:prSet presAssocID="{6AC090BC-5AAF-4E27-A2D9-D749999149AA}" presName="thickLine" presStyleLbl="alignNode1" presStyleIdx="1" presStyleCnt="8"/>
      <dgm:spPr/>
    </dgm:pt>
    <dgm:pt modelId="{BAF93B7A-564C-4809-96FB-D7B25C442C31}" type="pres">
      <dgm:prSet presAssocID="{6AC090BC-5AAF-4E27-A2D9-D749999149AA}" presName="horz1" presStyleCnt="0"/>
      <dgm:spPr/>
    </dgm:pt>
    <dgm:pt modelId="{1AB99B6A-3584-4808-9FFE-5199DFF55030}" type="pres">
      <dgm:prSet presAssocID="{6AC090BC-5AAF-4E27-A2D9-D749999149AA}" presName="tx1" presStyleLbl="revTx" presStyleIdx="1" presStyleCnt="8"/>
      <dgm:spPr/>
    </dgm:pt>
    <dgm:pt modelId="{17E45978-6DCE-491F-A70F-32FC5FF74213}" type="pres">
      <dgm:prSet presAssocID="{6AC090BC-5AAF-4E27-A2D9-D749999149AA}" presName="vert1" presStyleCnt="0"/>
      <dgm:spPr/>
    </dgm:pt>
    <dgm:pt modelId="{1CF76497-CC9E-43E6-8281-BE75186077C2}" type="pres">
      <dgm:prSet presAssocID="{75F7BF79-2F54-4259-BB93-8077DD6A2B8A}" presName="thickLine" presStyleLbl="alignNode1" presStyleIdx="2" presStyleCnt="8"/>
      <dgm:spPr/>
    </dgm:pt>
    <dgm:pt modelId="{C9EF4E2A-CFCA-4620-A5C8-754F7FEAE230}" type="pres">
      <dgm:prSet presAssocID="{75F7BF79-2F54-4259-BB93-8077DD6A2B8A}" presName="horz1" presStyleCnt="0"/>
      <dgm:spPr/>
    </dgm:pt>
    <dgm:pt modelId="{B2D17BBB-D1D3-4E82-82F9-A4E86EDD4E38}" type="pres">
      <dgm:prSet presAssocID="{75F7BF79-2F54-4259-BB93-8077DD6A2B8A}" presName="tx1" presStyleLbl="revTx" presStyleIdx="2" presStyleCnt="8"/>
      <dgm:spPr/>
    </dgm:pt>
    <dgm:pt modelId="{AA26502B-D1E6-4301-8E1A-A43A881F9811}" type="pres">
      <dgm:prSet presAssocID="{75F7BF79-2F54-4259-BB93-8077DD6A2B8A}" presName="vert1" presStyleCnt="0"/>
      <dgm:spPr/>
    </dgm:pt>
    <dgm:pt modelId="{BB466C77-9012-4079-A777-31F46E0000C9}" type="pres">
      <dgm:prSet presAssocID="{7E59EFC4-519B-4B4B-A2A3-70E1C16C8409}" presName="thickLine" presStyleLbl="alignNode1" presStyleIdx="3" presStyleCnt="8"/>
      <dgm:spPr/>
    </dgm:pt>
    <dgm:pt modelId="{F33AC4F6-5335-4DF5-9DE7-D219EC0F7347}" type="pres">
      <dgm:prSet presAssocID="{7E59EFC4-519B-4B4B-A2A3-70E1C16C8409}" presName="horz1" presStyleCnt="0"/>
      <dgm:spPr/>
    </dgm:pt>
    <dgm:pt modelId="{C9877A92-40C5-4818-B1B3-200A7527C09A}" type="pres">
      <dgm:prSet presAssocID="{7E59EFC4-519B-4B4B-A2A3-70E1C16C8409}" presName="tx1" presStyleLbl="revTx" presStyleIdx="3" presStyleCnt="8"/>
      <dgm:spPr/>
    </dgm:pt>
    <dgm:pt modelId="{6B118276-FDD0-42CD-BE0E-C9E8BA34C750}" type="pres">
      <dgm:prSet presAssocID="{7E59EFC4-519B-4B4B-A2A3-70E1C16C8409}" presName="vert1" presStyleCnt="0"/>
      <dgm:spPr/>
    </dgm:pt>
    <dgm:pt modelId="{AC8D5568-C32E-4398-8828-0C27892DCA6B}" type="pres">
      <dgm:prSet presAssocID="{32FCC3D8-9835-4C55-A258-C77CCB800830}" presName="thickLine" presStyleLbl="alignNode1" presStyleIdx="4" presStyleCnt="8"/>
      <dgm:spPr/>
    </dgm:pt>
    <dgm:pt modelId="{8E950D68-2EB9-4C44-AC52-128EDC7F4821}" type="pres">
      <dgm:prSet presAssocID="{32FCC3D8-9835-4C55-A258-C77CCB800830}" presName="horz1" presStyleCnt="0"/>
      <dgm:spPr/>
    </dgm:pt>
    <dgm:pt modelId="{19D77F67-993E-4D5A-8EB1-040AEAC660CF}" type="pres">
      <dgm:prSet presAssocID="{32FCC3D8-9835-4C55-A258-C77CCB800830}" presName="tx1" presStyleLbl="revTx" presStyleIdx="4" presStyleCnt="8"/>
      <dgm:spPr/>
    </dgm:pt>
    <dgm:pt modelId="{16EBC92B-148A-4829-8843-4AEB1ECE1C0D}" type="pres">
      <dgm:prSet presAssocID="{32FCC3D8-9835-4C55-A258-C77CCB800830}" presName="vert1" presStyleCnt="0"/>
      <dgm:spPr/>
    </dgm:pt>
    <dgm:pt modelId="{E71D1247-51DE-4153-81AC-51DDF36CD5F7}" type="pres">
      <dgm:prSet presAssocID="{D8292F89-F7D9-4AFF-B365-98970885C8B2}" presName="thickLine" presStyleLbl="alignNode1" presStyleIdx="5" presStyleCnt="8"/>
      <dgm:spPr/>
    </dgm:pt>
    <dgm:pt modelId="{011619C0-1772-42D8-BC31-3EAF8F339688}" type="pres">
      <dgm:prSet presAssocID="{D8292F89-F7D9-4AFF-B365-98970885C8B2}" presName="horz1" presStyleCnt="0"/>
      <dgm:spPr/>
    </dgm:pt>
    <dgm:pt modelId="{D89B9BB0-006C-4A54-8C88-2E0D387976AA}" type="pres">
      <dgm:prSet presAssocID="{D8292F89-F7D9-4AFF-B365-98970885C8B2}" presName="tx1" presStyleLbl="revTx" presStyleIdx="5" presStyleCnt="8"/>
      <dgm:spPr/>
    </dgm:pt>
    <dgm:pt modelId="{D44ACB0B-D55E-43A7-BC14-26A022B65E54}" type="pres">
      <dgm:prSet presAssocID="{D8292F89-F7D9-4AFF-B365-98970885C8B2}" presName="vert1" presStyleCnt="0"/>
      <dgm:spPr/>
    </dgm:pt>
    <dgm:pt modelId="{0D0D880D-3426-4AED-B64D-BC6C52709512}" type="pres">
      <dgm:prSet presAssocID="{8A646998-9A78-4DC1-96B9-0B1E1CB022F1}" presName="thickLine" presStyleLbl="alignNode1" presStyleIdx="6" presStyleCnt="8"/>
      <dgm:spPr/>
    </dgm:pt>
    <dgm:pt modelId="{CC699A4C-0547-4387-BC0B-EBD8B2F44CA4}" type="pres">
      <dgm:prSet presAssocID="{8A646998-9A78-4DC1-96B9-0B1E1CB022F1}" presName="horz1" presStyleCnt="0"/>
      <dgm:spPr/>
    </dgm:pt>
    <dgm:pt modelId="{F7C34F74-226D-4C7E-92AC-3FAEAB510C74}" type="pres">
      <dgm:prSet presAssocID="{8A646998-9A78-4DC1-96B9-0B1E1CB022F1}" presName="tx1" presStyleLbl="revTx" presStyleIdx="6" presStyleCnt="8"/>
      <dgm:spPr/>
    </dgm:pt>
    <dgm:pt modelId="{ACACD95A-66C2-4C5C-9392-16EB933544A6}" type="pres">
      <dgm:prSet presAssocID="{8A646998-9A78-4DC1-96B9-0B1E1CB022F1}" presName="vert1" presStyleCnt="0"/>
      <dgm:spPr/>
    </dgm:pt>
    <dgm:pt modelId="{B670CAB5-E1FD-4C1A-B0FC-5AAEC02F1BC5}" type="pres">
      <dgm:prSet presAssocID="{592F857B-EE56-4582-AC65-F5CB25951D47}" presName="thickLine" presStyleLbl="alignNode1" presStyleIdx="7" presStyleCnt="8"/>
      <dgm:spPr/>
    </dgm:pt>
    <dgm:pt modelId="{E7B46DBF-F921-4CE4-85DB-3CFD5A0B4D6D}" type="pres">
      <dgm:prSet presAssocID="{592F857B-EE56-4582-AC65-F5CB25951D47}" presName="horz1" presStyleCnt="0"/>
      <dgm:spPr/>
    </dgm:pt>
    <dgm:pt modelId="{CDD52CDD-40F1-48BD-AA1B-E95409D0C297}" type="pres">
      <dgm:prSet presAssocID="{592F857B-EE56-4582-AC65-F5CB25951D47}" presName="tx1" presStyleLbl="revTx" presStyleIdx="7" presStyleCnt="8"/>
      <dgm:spPr/>
    </dgm:pt>
    <dgm:pt modelId="{8EF97AB4-A4CD-4CF0-B12D-98A7F94FF08F}" type="pres">
      <dgm:prSet presAssocID="{592F857B-EE56-4582-AC65-F5CB25951D47}" presName="vert1" presStyleCnt="0"/>
      <dgm:spPr/>
    </dgm:pt>
  </dgm:ptLst>
  <dgm:cxnLst>
    <dgm:cxn modelId="{C8F21C05-6ACC-420A-82D2-E92D0805D58D}" srcId="{49643CFE-B8D6-4E94-86E8-77D9BCE042FC}" destId="{7E59EFC4-519B-4B4B-A2A3-70E1C16C8409}" srcOrd="3" destOrd="0" parTransId="{12951EC7-01FD-4A90-9E31-31C1E54B4209}" sibTransId="{C6BFAF34-C7F3-4170-9410-6107691F4A73}"/>
    <dgm:cxn modelId="{EE15E014-A61E-4965-9476-06E1BEBF1AE0}" type="presOf" srcId="{49643CFE-B8D6-4E94-86E8-77D9BCE042FC}" destId="{36BEAC13-6BEE-4A78-8D4B-CA48A1EF3387}" srcOrd="0" destOrd="0" presId="urn:microsoft.com/office/officeart/2008/layout/LinedList"/>
    <dgm:cxn modelId="{2B895A36-0CCF-45E8-9366-E7AF51F1185E}" type="presOf" srcId="{6AC090BC-5AAF-4E27-A2D9-D749999149AA}" destId="{1AB99B6A-3584-4808-9FFE-5199DFF55030}" srcOrd="0" destOrd="0" presId="urn:microsoft.com/office/officeart/2008/layout/LinedList"/>
    <dgm:cxn modelId="{59EBC461-D989-4221-8386-E2BC8AA1A155}" srcId="{49643CFE-B8D6-4E94-86E8-77D9BCE042FC}" destId="{32FCC3D8-9835-4C55-A258-C77CCB800830}" srcOrd="4" destOrd="0" parTransId="{3583F2D7-6390-40A3-BBBA-44F5EFDB0942}" sibTransId="{E3A762B6-5019-4587-98DD-5B858E88C126}"/>
    <dgm:cxn modelId="{83219942-76B6-4116-AEA9-DD0665F20EDC}" srcId="{49643CFE-B8D6-4E94-86E8-77D9BCE042FC}" destId="{592F857B-EE56-4582-AC65-F5CB25951D47}" srcOrd="7" destOrd="0" parTransId="{4DA70E7E-42E5-417E-AB26-DCCE9301C948}" sibTransId="{38D1E01A-9D2A-4963-9209-A2F36AC36AA1}"/>
    <dgm:cxn modelId="{E8C64C50-5AF2-45BD-81C2-9554D710CFDE}" type="presOf" srcId="{75F7BF79-2F54-4259-BB93-8077DD6A2B8A}" destId="{B2D17BBB-D1D3-4E82-82F9-A4E86EDD4E38}" srcOrd="0" destOrd="0" presId="urn:microsoft.com/office/officeart/2008/layout/LinedList"/>
    <dgm:cxn modelId="{22FB2176-4FBC-4589-9FF4-E839CCF15F3B}" srcId="{49643CFE-B8D6-4E94-86E8-77D9BCE042FC}" destId="{6AC090BC-5AAF-4E27-A2D9-D749999149AA}" srcOrd="1" destOrd="0" parTransId="{3D9D989A-0289-452E-9ED4-3BA4755EC0FE}" sibTransId="{2C8564FA-CFCA-4F57-AF2F-E95F06AB5840}"/>
    <dgm:cxn modelId="{B81FCB78-055F-479C-B8B6-03368F999861}" srcId="{49643CFE-B8D6-4E94-86E8-77D9BCE042FC}" destId="{8A646998-9A78-4DC1-96B9-0B1E1CB022F1}" srcOrd="6" destOrd="0" parTransId="{B872314D-0DEB-4D10-A527-494664C1F64B}" sibTransId="{7670802B-FEE7-43EF-AE92-3A0DA6A9AC03}"/>
    <dgm:cxn modelId="{D38A1081-5FA4-4FB4-8751-18BF80D7E2CD}" srcId="{49643CFE-B8D6-4E94-86E8-77D9BCE042FC}" destId="{75F7BF79-2F54-4259-BB93-8077DD6A2B8A}" srcOrd="2" destOrd="0" parTransId="{24FADA47-8D9D-40D9-8750-AC68E7618857}" sibTransId="{1592B04D-D629-4BDF-9A8D-09A864D45ADA}"/>
    <dgm:cxn modelId="{53E07B83-0FF5-4EC1-B960-C2AC885BD7F7}" type="presOf" srcId="{32FCC3D8-9835-4C55-A258-C77CCB800830}" destId="{19D77F67-993E-4D5A-8EB1-040AEAC660CF}" srcOrd="0" destOrd="0" presId="urn:microsoft.com/office/officeart/2008/layout/LinedList"/>
    <dgm:cxn modelId="{6863968C-F85E-4159-A9BE-EB491BF03B4F}" type="presOf" srcId="{8A646998-9A78-4DC1-96B9-0B1E1CB022F1}" destId="{F7C34F74-226D-4C7E-92AC-3FAEAB510C74}" srcOrd="0" destOrd="0" presId="urn:microsoft.com/office/officeart/2008/layout/LinedList"/>
    <dgm:cxn modelId="{72D2ECC4-02E1-469B-B3F3-B7872C689609}" type="presOf" srcId="{7E59EFC4-519B-4B4B-A2A3-70E1C16C8409}" destId="{C9877A92-40C5-4818-B1B3-200A7527C09A}" srcOrd="0" destOrd="0" presId="urn:microsoft.com/office/officeart/2008/layout/LinedList"/>
    <dgm:cxn modelId="{6CAD32CE-635C-44CD-A8E5-AFCC42700F86}" srcId="{49643CFE-B8D6-4E94-86E8-77D9BCE042FC}" destId="{D8292F89-F7D9-4AFF-B365-98970885C8B2}" srcOrd="5" destOrd="0" parTransId="{971E89F8-3D07-4C9B-99C6-CC2F325AB309}" sibTransId="{E9E16022-4F74-4986-97DD-B35C6CD5E67E}"/>
    <dgm:cxn modelId="{71884DD1-BA60-414C-BACB-DEDB05E199CC}" type="presOf" srcId="{414C12B1-BE59-476E-9407-3B8C3F904E52}" destId="{28EF4EB1-B062-4168-916D-BD86010C4B08}" srcOrd="0" destOrd="0" presId="urn:microsoft.com/office/officeart/2008/layout/LinedList"/>
    <dgm:cxn modelId="{8D7A52D3-DCA9-497F-A52D-DB286672D3AE}" srcId="{49643CFE-B8D6-4E94-86E8-77D9BCE042FC}" destId="{414C12B1-BE59-476E-9407-3B8C3F904E52}" srcOrd="0" destOrd="0" parTransId="{28961786-977F-47CE-B8F2-655B5D695A9B}" sibTransId="{654558F7-DA5E-4200-BCD6-76BE437DA7FD}"/>
    <dgm:cxn modelId="{6677C2D8-7BD9-4839-9831-9E37B57FA862}" type="presOf" srcId="{D8292F89-F7D9-4AFF-B365-98970885C8B2}" destId="{D89B9BB0-006C-4A54-8C88-2E0D387976AA}" srcOrd="0" destOrd="0" presId="urn:microsoft.com/office/officeart/2008/layout/LinedList"/>
    <dgm:cxn modelId="{192404EA-27F0-4D17-B25D-ABCC14153698}" type="presOf" srcId="{592F857B-EE56-4582-AC65-F5CB25951D47}" destId="{CDD52CDD-40F1-48BD-AA1B-E95409D0C297}" srcOrd="0" destOrd="0" presId="urn:microsoft.com/office/officeart/2008/layout/LinedList"/>
    <dgm:cxn modelId="{DDED8E07-C836-4DE1-8C89-60AAFA09A677}" type="presParOf" srcId="{36BEAC13-6BEE-4A78-8D4B-CA48A1EF3387}" destId="{DA9C2EC3-DD3D-4F6B-BBD7-309BC04587DB}" srcOrd="0" destOrd="0" presId="urn:microsoft.com/office/officeart/2008/layout/LinedList"/>
    <dgm:cxn modelId="{8056399F-FFF0-44C3-A276-38CA9E613A1D}" type="presParOf" srcId="{36BEAC13-6BEE-4A78-8D4B-CA48A1EF3387}" destId="{85DF0AAD-4B3D-4F11-B814-057E082C018B}" srcOrd="1" destOrd="0" presId="urn:microsoft.com/office/officeart/2008/layout/LinedList"/>
    <dgm:cxn modelId="{691E6B58-877C-4246-9D3A-0D6D988C66D2}" type="presParOf" srcId="{85DF0AAD-4B3D-4F11-B814-057E082C018B}" destId="{28EF4EB1-B062-4168-916D-BD86010C4B08}" srcOrd="0" destOrd="0" presId="urn:microsoft.com/office/officeart/2008/layout/LinedList"/>
    <dgm:cxn modelId="{540FE812-D613-4CE6-9A81-F8087A80DC96}" type="presParOf" srcId="{85DF0AAD-4B3D-4F11-B814-057E082C018B}" destId="{383A1F3A-0683-4194-9934-87331186E5C5}" srcOrd="1" destOrd="0" presId="urn:microsoft.com/office/officeart/2008/layout/LinedList"/>
    <dgm:cxn modelId="{63DFDC6E-788F-4A38-9324-EAA2EA0F8D76}" type="presParOf" srcId="{36BEAC13-6BEE-4A78-8D4B-CA48A1EF3387}" destId="{425DC021-3B87-453E-8F1F-6A378A943487}" srcOrd="2" destOrd="0" presId="urn:microsoft.com/office/officeart/2008/layout/LinedList"/>
    <dgm:cxn modelId="{97AC9BFD-48CC-419D-9933-211CC4D5A545}" type="presParOf" srcId="{36BEAC13-6BEE-4A78-8D4B-CA48A1EF3387}" destId="{BAF93B7A-564C-4809-96FB-D7B25C442C31}" srcOrd="3" destOrd="0" presId="urn:microsoft.com/office/officeart/2008/layout/LinedList"/>
    <dgm:cxn modelId="{2D256CA0-21E1-4DFF-AB12-52D55D833888}" type="presParOf" srcId="{BAF93B7A-564C-4809-96FB-D7B25C442C31}" destId="{1AB99B6A-3584-4808-9FFE-5199DFF55030}" srcOrd="0" destOrd="0" presId="urn:microsoft.com/office/officeart/2008/layout/LinedList"/>
    <dgm:cxn modelId="{07F64901-7CED-49A2-A726-6F9AF2F955E5}" type="presParOf" srcId="{BAF93B7A-564C-4809-96FB-D7B25C442C31}" destId="{17E45978-6DCE-491F-A70F-32FC5FF74213}" srcOrd="1" destOrd="0" presId="urn:microsoft.com/office/officeart/2008/layout/LinedList"/>
    <dgm:cxn modelId="{304EE629-DE78-499F-8A56-6DB8DD3EE76C}" type="presParOf" srcId="{36BEAC13-6BEE-4A78-8D4B-CA48A1EF3387}" destId="{1CF76497-CC9E-43E6-8281-BE75186077C2}" srcOrd="4" destOrd="0" presId="urn:microsoft.com/office/officeart/2008/layout/LinedList"/>
    <dgm:cxn modelId="{5CDEF694-C861-499A-99B6-399E4E17E19F}" type="presParOf" srcId="{36BEAC13-6BEE-4A78-8D4B-CA48A1EF3387}" destId="{C9EF4E2A-CFCA-4620-A5C8-754F7FEAE230}" srcOrd="5" destOrd="0" presId="urn:microsoft.com/office/officeart/2008/layout/LinedList"/>
    <dgm:cxn modelId="{044D8C34-531F-4DB0-B7AD-30EC7EE7B663}" type="presParOf" srcId="{C9EF4E2A-CFCA-4620-A5C8-754F7FEAE230}" destId="{B2D17BBB-D1D3-4E82-82F9-A4E86EDD4E38}" srcOrd="0" destOrd="0" presId="urn:microsoft.com/office/officeart/2008/layout/LinedList"/>
    <dgm:cxn modelId="{D8AD23B6-ECE6-41E1-9EFB-D3B6FDB5A291}" type="presParOf" srcId="{C9EF4E2A-CFCA-4620-A5C8-754F7FEAE230}" destId="{AA26502B-D1E6-4301-8E1A-A43A881F9811}" srcOrd="1" destOrd="0" presId="urn:microsoft.com/office/officeart/2008/layout/LinedList"/>
    <dgm:cxn modelId="{34386B20-EDC4-4DA2-B253-462A36DAD5D9}" type="presParOf" srcId="{36BEAC13-6BEE-4A78-8D4B-CA48A1EF3387}" destId="{BB466C77-9012-4079-A777-31F46E0000C9}" srcOrd="6" destOrd="0" presId="urn:microsoft.com/office/officeart/2008/layout/LinedList"/>
    <dgm:cxn modelId="{46B99683-1961-423B-808F-01227E1CEB55}" type="presParOf" srcId="{36BEAC13-6BEE-4A78-8D4B-CA48A1EF3387}" destId="{F33AC4F6-5335-4DF5-9DE7-D219EC0F7347}" srcOrd="7" destOrd="0" presId="urn:microsoft.com/office/officeart/2008/layout/LinedList"/>
    <dgm:cxn modelId="{F05C0D6F-3E96-4FEC-ACA6-840FE815EFC4}" type="presParOf" srcId="{F33AC4F6-5335-4DF5-9DE7-D219EC0F7347}" destId="{C9877A92-40C5-4818-B1B3-200A7527C09A}" srcOrd="0" destOrd="0" presId="urn:microsoft.com/office/officeart/2008/layout/LinedList"/>
    <dgm:cxn modelId="{CFF5613F-6344-48A7-8449-3944511D07FA}" type="presParOf" srcId="{F33AC4F6-5335-4DF5-9DE7-D219EC0F7347}" destId="{6B118276-FDD0-42CD-BE0E-C9E8BA34C750}" srcOrd="1" destOrd="0" presId="urn:microsoft.com/office/officeart/2008/layout/LinedList"/>
    <dgm:cxn modelId="{96B15E8B-FEC2-4F42-8A2D-61F188A738B4}" type="presParOf" srcId="{36BEAC13-6BEE-4A78-8D4B-CA48A1EF3387}" destId="{AC8D5568-C32E-4398-8828-0C27892DCA6B}" srcOrd="8" destOrd="0" presId="urn:microsoft.com/office/officeart/2008/layout/LinedList"/>
    <dgm:cxn modelId="{DA19B5ED-0CEE-44F7-8066-190D7FCC7306}" type="presParOf" srcId="{36BEAC13-6BEE-4A78-8D4B-CA48A1EF3387}" destId="{8E950D68-2EB9-4C44-AC52-128EDC7F4821}" srcOrd="9" destOrd="0" presId="urn:microsoft.com/office/officeart/2008/layout/LinedList"/>
    <dgm:cxn modelId="{C2F21E6C-88C7-467B-B7A3-F0381C70CE5E}" type="presParOf" srcId="{8E950D68-2EB9-4C44-AC52-128EDC7F4821}" destId="{19D77F67-993E-4D5A-8EB1-040AEAC660CF}" srcOrd="0" destOrd="0" presId="urn:microsoft.com/office/officeart/2008/layout/LinedList"/>
    <dgm:cxn modelId="{069C0D53-625B-4F7A-A8B0-F3948920B88A}" type="presParOf" srcId="{8E950D68-2EB9-4C44-AC52-128EDC7F4821}" destId="{16EBC92B-148A-4829-8843-4AEB1ECE1C0D}" srcOrd="1" destOrd="0" presId="urn:microsoft.com/office/officeart/2008/layout/LinedList"/>
    <dgm:cxn modelId="{DF8FB0A3-C979-4440-BF2D-02309BDAC46D}" type="presParOf" srcId="{36BEAC13-6BEE-4A78-8D4B-CA48A1EF3387}" destId="{E71D1247-51DE-4153-81AC-51DDF36CD5F7}" srcOrd="10" destOrd="0" presId="urn:microsoft.com/office/officeart/2008/layout/LinedList"/>
    <dgm:cxn modelId="{DFAAC047-A6B4-44DE-BC9D-3F71188BC489}" type="presParOf" srcId="{36BEAC13-6BEE-4A78-8D4B-CA48A1EF3387}" destId="{011619C0-1772-42D8-BC31-3EAF8F339688}" srcOrd="11" destOrd="0" presId="urn:microsoft.com/office/officeart/2008/layout/LinedList"/>
    <dgm:cxn modelId="{FCC095CB-1B63-4077-A398-D013E647FA4D}" type="presParOf" srcId="{011619C0-1772-42D8-BC31-3EAF8F339688}" destId="{D89B9BB0-006C-4A54-8C88-2E0D387976AA}" srcOrd="0" destOrd="0" presId="urn:microsoft.com/office/officeart/2008/layout/LinedList"/>
    <dgm:cxn modelId="{C54601E9-019E-49E3-A35B-33B3D91AA192}" type="presParOf" srcId="{011619C0-1772-42D8-BC31-3EAF8F339688}" destId="{D44ACB0B-D55E-43A7-BC14-26A022B65E54}" srcOrd="1" destOrd="0" presId="urn:microsoft.com/office/officeart/2008/layout/LinedList"/>
    <dgm:cxn modelId="{61421C88-83E6-4FF1-97DF-AEF7FD13D053}" type="presParOf" srcId="{36BEAC13-6BEE-4A78-8D4B-CA48A1EF3387}" destId="{0D0D880D-3426-4AED-B64D-BC6C52709512}" srcOrd="12" destOrd="0" presId="urn:microsoft.com/office/officeart/2008/layout/LinedList"/>
    <dgm:cxn modelId="{F2E08CDA-1F8A-4F6B-953F-62AE93BE5A1B}" type="presParOf" srcId="{36BEAC13-6BEE-4A78-8D4B-CA48A1EF3387}" destId="{CC699A4C-0547-4387-BC0B-EBD8B2F44CA4}" srcOrd="13" destOrd="0" presId="urn:microsoft.com/office/officeart/2008/layout/LinedList"/>
    <dgm:cxn modelId="{9D844E9C-D93F-41FD-B248-75FF1C311053}" type="presParOf" srcId="{CC699A4C-0547-4387-BC0B-EBD8B2F44CA4}" destId="{F7C34F74-226D-4C7E-92AC-3FAEAB510C74}" srcOrd="0" destOrd="0" presId="urn:microsoft.com/office/officeart/2008/layout/LinedList"/>
    <dgm:cxn modelId="{1424B4B2-4F9C-422B-A341-359216698492}" type="presParOf" srcId="{CC699A4C-0547-4387-BC0B-EBD8B2F44CA4}" destId="{ACACD95A-66C2-4C5C-9392-16EB933544A6}" srcOrd="1" destOrd="0" presId="urn:microsoft.com/office/officeart/2008/layout/LinedList"/>
    <dgm:cxn modelId="{28DDF289-78FF-41D6-930B-B5AF1E24AE9D}" type="presParOf" srcId="{36BEAC13-6BEE-4A78-8D4B-CA48A1EF3387}" destId="{B670CAB5-E1FD-4C1A-B0FC-5AAEC02F1BC5}" srcOrd="14" destOrd="0" presId="urn:microsoft.com/office/officeart/2008/layout/LinedList"/>
    <dgm:cxn modelId="{37659F48-19FB-422F-BBEE-3CACD09CFB45}" type="presParOf" srcId="{36BEAC13-6BEE-4A78-8D4B-CA48A1EF3387}" destId="{E7B46DBF-F921-4CE4-85DB-3CFD5A0B4D6D}" srcOrd="15" destOrd="0" presId="urn:microsoft.com/office/officeart/2008/layout/LinedList"/>
    <dgm:cxn modelId="{40164705-48DE-4EAE-88FA-61A1297876F0}" type="presParOf" srcId="{E7B46DBF-F921-4CE4-85DB-3CFD5A0B4D6D}" destId="{CDD52CDD-40F1-48BD-AA1B-E95409D0C297}" srcOrd="0" destOrd="0" presId="urn:microsoft.com/office/officeart/2008/layout/LinedList"/>
    <dgm:cxn modelId="{A224CEA9-8188-46B3-820E-A5A692DCB4E4}" type="presParOf" srcId="{E7B46DBF-F921-4CE4-85DB-3CFD5A0B4D6D}" destId="{8EF97AB4-A4CD-4CF0-B12D-98A7F94FF0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B314BE-31DD-4B73-80BA-DD0CD8F59AF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A9A3C8-8A9B-4675-A75E-FAD39F3B09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600" b="1" dirty="0"/>
            <a:t>The "Golden Hour“</a:t>
          </a:r>
          <a:endParaRPr lang="en-US" sz="3600" dirty="0"/>
        </a:p>
      </dgm:t>
    </dgm:pt>
    <dgm:pt modelId="{FA043998-E86C-42D1-B9AA-9BAF20105500}" type="parTrans" cxnId="{6E0DCA0E-436F-4511-BAFB-3C2C2487D96D}">
      <dgm:prSet/>
      <dgm:spPr/>
      <dgm:t>
        <a:bodyPr/>
        <a:lstStyle/>
        <a:p>
          <a:endParaRPr lang="en-US"/>
        </a:p>
      </dgm:t>
    </dgm:pt>
    <dgm:pt modelId="{38CBA274-1F17-4412-AC14-6797DA875133}" type="sibTrans" cxnId="{6E0DCA0E-436F-4511-BAFB-3C2C2487D9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BF2D49A-EBD6-4A20-BE99-70A556E485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Critical first 60 minutes following diagnosis</a:t>
          </a:r>
          <a:endParaRPr lang="en-US"/>
        </a:p>
      </dgm:t>
    </dgm:pt>
    <dgm:pt modelId="{9ACF77AA-4260-42BA-9BFD-BBB7E2BC32A8}" type="parTrans" cxnId="{B8CA12EB-0C7E-4C45-AE56-9F6B9105351D}">
      <dgm:prSet/>
      <dgm:spPr/>
      <dgm:t>
        <a:bodyPr/>
        <a:lstStyle/>
        <a:p>
          <a:endParaRPr lang="en-US"/>
        </a:p>
      </dgm:t>
    </dgm:pt>
    <dgm:pt modelId="{5C5C6CF5-0BFD-41A8-B11F-70833174CC36}" type="sibTrans" cxnId="{B8CA12EB-0C7E-4C45-AE56-9F6B9105351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C30AF28-9366-4805-BEEA-2F019CDD51EB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Use all modalities of </a:t>
          </a:r>
          <a:r>
            <a:rPr lang="en-IN" b="1"/>
            <a:t>PPH treatment in first  60 minutes. </a:t>
          </a:r>
          <a:endParaRPr lang="en-US"/>
        </a:p>
      </dgm:t>
    </dgm:pt>
    <dgm:pt modelId="{BA31F04A-5B1A-445F-8112-CD7A86F05529}" type="parTrans" cxnId="{7F9A076B-2C20-4D4E-B9F3-EA5F1FDFACE4}">
      <dgm:prSet/>
      <dgm:spPr/>
      <dgm:t>
        <a:bodyPr/>
        <a:lstStyle/>
        <a:p>
          <a:endParaRPr lang="en-US"/>
        </a:p>
      </dgm:t>
    </dgm:pt>
    <dgm:pt modelId="{49BD3675-AFF0-4D7B-B16B-920E80E9CADD}" type="sibTrans" cxnId="{7F9A076B-2C20-4D4E-B9F3-EA5F1FDFAC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E03B6AE-6601-4488-9460-A22938B390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 the more time elapses from the point of severe shock to resuscitation chances of survival decreases </a:t>
          </a:r>
        </a:p>
      </dgm:t>
    </dgm:pt>
    <dgm:pt modelId="{E481AF61-89A9-43E8-BCC4-00215471B31A}" type="parTrans" cxnId="{27826948-1708-4DB8-A06D-73F7A4CB76C9}">
      <dgm:prSet/>
      <dgm:spPr/>
      <dgm:t>
        <a:bodyPr/>
        <a:lstStyle/>
        <a:p>
          <a:endParaRPr lang="en-US"/>
        </a:p>
      </dgm:t>
    </dgm:pt>
    <dgm:pt modelId="{28E49D91-90BF-4433-86C4-AE0CE2F3413B}" type="sibTrans" cxnId="{27826948-1708-4DB8-A06D-73F7A4CB76C9}">
      <dgm:prSet/>
      <dgm:spPr/>
      <dgm:t>
        <a:bodyPr/>
        <a:lstStyle/>
        <a:p>
          <a:endParaRPr lang="en-US"/>
        </a:p>
      </dgm:t>
    </dgm:pt>
    <dgm:pt modelId="{38EAE561-6781-4135-B986-774E3C05DBBE}" type="pres">
      <dgm:prSet presAssocID="{EBB314BE-31DD-4B73-80BA-DD0CD8F59AFC}" presName="root" presStyleCnt="0">
        <dgm:presLayoutVars>
          <dgm:dir/>
          <dgm:resizeHandles val="exact"/>
        </dgm:presLayoutVars>
      </dgm:prSet>
      <dgm:spPr/>
    </dgm:pt>
    <dgm:pt modelId="{7BE1BD36-BA8B-455B-A38F-2B3D4CA4D2C4}" type="pres">
      <dgm:prSet presAssocID="{EBB314BE-31DD-4B73-80BA-DD0CD8F59AFC}" presName="container" presStyleCnt="0">
        <dgm:presLayoutVars>
          <dgm:dir/>
          <dgm:resizeHandles val="exact"/>
        </dgm:presLayoutVars>
      </dgm:prSet>
      <dgm:spPr/>
    </dgm:pt>
    <dgm:pt modelId="{4FB1B7A8-7046-4CEE-85F6-3252E5DEE29C}" type="pres">
      <dgm:prSet presAssocID="{CEA9A3C8-8A9B-4675-A75E-FAD39F3B0968}" presName="compNode" presStyleCnt="0"/>
      <dgm:spPr/>
    </dgm:pt>
    <dgm:pt modelId="{B7E6E712-EDAC-4E3D-893D-0801368BD719}" type="pres">
      <dgm:prSet presAssocID="{CEA9A3C8-8A9B-4675-A75E-FAD39F3B0968}" presName="iconBgRect" presStyleLbl="bgShp" presStyleIdx="0" presStyleCnt="4"/>
      <dgm:spPr/>
    </dgm:pt>
    <dgm:pt modelId="{1E800657-9FB7-4954-9FC5-8470D6AB50B8}" type="pres">
      <dgm:prSet presAssocID="{CEA9A3C8-8A9B-4675-A75E-FAD39F3B096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mond"/>
        </a:ext>
      </dgm:extLst>
    </dgm:pt>
    <dgm:pt modelId="{9D50CF68-FFC0-4E7A-94BC-2B078A9BA21D}" type="pres">
      <dgm:prSet presAssocID="{CEA9A3C8-8A9B-4675-A75E-FAD39F3B0968}" presName="spaceRect" presStyleCnt="0"/>
      <dgm:spPr/>
    </dgm:pt>
    <dgm:pt modelId="{D5FF30CD-E2F6-4C34-A2A7-134FF199684E}" type="pres">
      <dgm:prSet presAssocID="{CEA9A3C8-8A9B-4675-A75E-FAD39F3B0968}" presName="textRect" presStyleLbl="revTx" presStyleIdx="0" presStyleCnt="4">
        <dgm:presLayoutVars>
          <dgm:chMax val="1"/>
          <dgm:chPref val="1"/>
        </dgm:presLayoutVars>
      </dgm:prSet>
      <dgm:spPr/>
    </dgm:pt>
    <dgm:pt modelId="{4D547156-B3E8-47FA-A370-A81B4A45FDC2}" type="pres">
      <dgm:prSet presAssocID="{38CBA274-1F17-4412-AC14-6797DA875133}" presName="sibTrans" presStyleLbl="sibTrans2D1" presStyleIdx="0" presStyleCnt="0"/>
      <dgm:spPr/>
    </dgm:pt>
    <dgm:pt modelId="{DFBB6DC5-A997-45FF-8EFD-C3717C15DDD6}" type="pres">
      <dgm:prSet presAssocID="{9BF2D49A-EBD6-4A20-BE99-70A556E48574}" presName="compNode" presStyleCnt="0"/>
      <dgm:spPr/>
    </dgm:pt>
    <dgm:pt modelId="{77447D57-BC16-440A-83E0-0AEFDAB3932F}" type="pres">
      <dgm:prSet presAssocID="{9BF2D49A-EBD6-4A20-BE99-70A556E48574}" presName="iconBgRect" presStyleLbl="bgShp" presStyleIdx="1" presStyleCnt="4"/>
      <dgm:spPr/>
    </dgm:pt>
    <dgm:pt modelId="{98C9DEA6-20A4-40CD-BAE8-FC2D74D8E809}" type="pres">
      <dgm:prSet presAssocID="{9BF2D49A-EBD6-4A20-BE99-70A556E4857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34EC92A9-D71E-4900-B401-0743DEA0F210}" type="pres">
      <dgm:prSet presAssocID="{9BF2D49A-EBD6-4A20-BE99-70A556E48574}" presName="spaceRect" presStyleCnt="0"/>
      <dgm:spPr/>
    </dgm:pt>
    <dgm:pt modelId="{4E843B5B-86D9-4EE6-A308-4C5D9631D4A7}" type="pres">
      <dgm:prSet presAssocID="{9BF2D49A-EBD6-4A20-BE99-70A556E48574}" presName="textRect" presStyleLbl="revTx" presStyleIdx="1" presStyleCnt="4">
        <dgm:presLayoutVars>
          <dgm:chMax val="1"/>
          <dgm:chPref val="1"/>
        </dgm:presLayoutVars>
      </dgm:prSet>
      <dgm:spPr/>
    </dgm:pt>
    <dgm:pt modelId="{C0245D59-5DC3-4FC7-B8CC-EF856637B851}" type="pres">
      <dgm:prSet presAssocID="{5C5C6CF5-0BFD-41A8-B11F-70833174CC36}" presName="sibTrans" presStyleLbl="sibTrans2D1" presStyleIdx="0" presStyleCnt="0"/>
      <dgm:spPr/>
    </dgm:pt>
    <dgm:pt modelId="{11EE2DD0-9351-4B06-B4E3-77A7FFB546E0}" type="pres">
      <dgm:prSet presAssocID="{AC30AF28-9366-4805-BEEA-2F019CDD51EB}" presName="compNode" presStyleCnt="0"/>
      <dgm:spPr/>
    </dgm:pt>
    <dgm:pt modelId="{A6B5F982-3181-466A-964D-32A50C41FF6A}" type="pres">
      <dgm:prSet presAssocID="{AC30AF28-9366-4805-BEEA-2F019CDD51EB}" presName="iconBgRect" presStyleLbl="bgShp" presStyleIdx="2" presStyleCnt="4"/>
      <dgm:spPr/>
    </dgm:pt>
    <dgm:pt modelId="{9C8D1FDF-2E1A-4B1B-BD88-D23121D132BC}" type="pres">
      <dgm:prSet presAssocID="{AC30AF28-9366-4805-BEEA-2F019CDD51EB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D5CE391D-A72D-45EF-A6D5-04BDC16F14DB}" type="pres">
      <dgm:prSet presAssocID="{AC30AF28-9366-4805-BEEA-2F019CDD51EB}" presName="spaceRect" presStyleCnt="0"/>
      <dgm:spPr/>
    </dgm:pt>
    <dgm:pt modelId="{2530D533-76C6-4B58-A4E9-E5918827C628}" type="pres">
      <dgm:prSet presAssocID="{AC30AF28-9366-4805-BEEA-2F019CDD51EB}" presName="textRect" presStyleLbl="revTx" presStyleIdx="2" presStyleCnt="4">
        <dgm:presLayoutVars>
          <dgm:chMax val="1"/>
          <dgm:chPref val="1"/>
        </dgm:presLayoutVars>
      </dgm:prSet>
      <dgm:spPr/>
    </dgm:pt>
    <dgm:pt modelId="{66FD16FA-D399-4A83-A8B2-92B34AD0FF00}" type="pres">
      <dgm:prSet presAssocID="{49BD3675-AFF0-4D7B-B16B-920E80E9CADD}" presName="sibTrans" presStyleLbl="sibTrans2D1" presStyleIdx="0" presStyleCnt="0"/>
      <dgm:spPr/>
    </dgm:pt>
    <dgm:pt modelId="{132CD4E0-646F-4DE6-B0A8-FADC9D6D3AA8}" type="pres">
      <dgm:prSet presAssocID="{CE03B6AE-6601-4488-9460-A22938B390DB}" presName="compNode" presStyleCnt="0"/>
      <dgm:spPr/>
    </dgm:pt>
    <dgm:pt modelId="{C845AFC6-DBD8-483D-A167-F50790EBF2F1}" type="pres">
      <dgm:prSet presAssocID="{CE03B6AE-6601-4488-9460-A22938B390DB}" presName="iconBgRect" presStyleLbl="bgShp" presStyleIdx="3" presStyleCnt="4"/>
      <dgm:spPr/>
    </dgm:pt>
    <dgm:pt modelId="{4E42FC3F-91A3-42F3-982D-3C3842A05AE4}" type="pres">
      <dgm:prSet presAssocID="{CE03B6AE-6601-4488-9460-A22938B390DB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5DD42C1B-4B34-4BFA-B315-5AA43796141B}" type="pres">
      <dgm:prSet presAssocID="{CE03B6AE-6601-4488-9460-A22938B390DB}" presName="spaceRect" presStyleCnt="0"/>
      <dgm:spPr/>
    </dgm:pt>
    <dgm:pt modelId="{5AEF3EB2-2AD9-4BEF-AC51-AF0DFE47A168}" type="pres">
      <dgm:prSet presAssocID="{CE03B6AE-6601-4488-9460-A22938B390D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E0DCA0E-436F-4511-BAFB-3C2C2487D96D}" srcId="{EBB314BE-31DD-4B73-80BA-DD0CD8F59AFC}" destId="{CEA9A3C8-8A9B-4675-A75E-FAD39F3B0968}" srcOrd="0" destOrd="0" parTransId="{FA043998-E86C-42D1-B9AA-9BAF20105500}" sibTransId="{38CBA274-1F17-4412-AC14-6797DA875133}"/>
    <dgm:cxn modelId="{9DE4A314-1B41-47DF-9E91-0BBCC7399ED5}" type="presOf" srcId="{CEA9A3C8-8A9B-4675-A75E-FAD39F3B0968}" destId="{D5FF30CD-E2F6-4C34-A2A7-134FF199684E}" srcOrd="0" destOrd="0" presId="urn:microsoft.com/office/officeart/2018/2/layout/IconCircleList"/>
    <dgm:cxn modelId="{F2F6C01E-2F56-446C-9B60-6E34AF23F4EE}" type="presOf" srcId="{AC30AF28-9366-4805-BEEA-2F019CDD51EB}" destId="{2530D533-76C6-4B58-A4E9-E5918827C628}" srcOrd="0" destOrd="0" presId="urn:microsoft.com/office/officeart/2018/2/layout/IconCircleList"/>
    <dgm:cxn modelId="{5ED7893B-FCA1-462C-AD90-8448517F3F33}" type="presOf" srcId="{49BD3675-AFF0-4D7B-B16B-920E80E9CADD}" destId="{66FD16FA-D399-4A83-A8B2-92B34AD0FF00}" srcOrd="0" destOrd="0" presId="urn:microsoft.com/office/officeart/2018/2/layout/IconCircleList"/>
    <dgm:cxn modelId="{F84E805F-5CEB-4693-B7B2-49A3EB2E1A6A}" type="presOf" srcId="{5C5C6CF5-0BFD-41A8-B11F-70833174CC36}" destId="{C0245D59-5DC3-4FC7-B8CC-EF856637B851}" srcOrd="0" destOrd="0" presId="urn:microsoft.com/office/officeart/2018/2/layout/IconCircleList"/>
    <dgm:cxn modelId="{27826948-1708-4DB8-A06D-73F7A4CB76C9}" srcId="{EBB314BE-31DD-4B73-80BA-DD0CD8F59AFC}" destId="{CE03B6AE-6601-4488-9460-A22938B390DB}" srcOrd="3" destOrd="0" parTransId="{E481AF61-89A9-43E8-BCC4-00215471B31A}" sibTransId="{28E49D91-90BF-4433-86C4-AE0CE2F3413B}"/>
    <dgm:cxn modelId="{7F9A076B-2C20-4D4E-B9F3-EA5F1FDFACE4}" srcId="{EBB314BE-31DD-4B73-80BA-DD0CD8F59AFC}" destId="{AC30AF28-9366-4805-BEEA-2F019CDD51EB}" srcOrd="2" destOrd="0" parTransId="{BA31F04A-5B1A-445F-8112-CD7A86F05529}" sibTransId="{49BD3675-AFF0-4D7B-B16B-920E80E9CADD}"/>
    <dgm:cxn modelId="{C5DB627D-3A11-46D8-95C4-E224C79B5C54}" type="presOf" srcId="{38CBA274-1F17-4412-AC14-6797DA875133}" destId="{4D547156-B3E8-47FA-A370-A81B4A45FDC2}" srcOrd="0" destOrd="0" presId="urn:microsoft.com/office/officeart/2018/2/layout/IconCircleList"/>
    <dgm:cxn modelId="{70A44D94-1EF0-40C7-AE2A-2C83581F4B21}" type="presOf" srcId="{9BF2D49A-EBD6-4A20-BE99-70A556E48574}" destId="{4E843B5B-86D9-4EE6-A308-4C5D9631D4A7}" srcOrd="0" destOrd="0" presId="urn:microsoft.com/office/officeart/2018/2/layout/IconCircleList"/>
    <dgm:cxn modelId="{FAE3FCA8-E29F-4916-8AF1-D414806CA96B}" type="presOf" srcId="{CE03B6AE-6601-4488-9460-A22938B390DB}" destId="{5AEF3EB2-2AD9-4BEF-AC51-AF0DFE47A168}" srcOrd="0" destOrd="0" presId="urn:microsoft.com/office/officeart/2018/2/layout/IconCircleList"/>
    <dgm:cxn modelId="{66C3F2E8-37B7-4C66-97C1-2C90DF6E8109}" type="presOf" srcId="{EBB314BE-31DD-4B73-80BA-DD0CD8F59AFC}" destId="{38EAE561-6781-4135-B986-774E3C05DBBE}" srcOrd="0" destOrd="0" presId="urn:microsoft.com/office/officeart/2018/2/layout/IconCircleList"/>
    <dgm:cxn modelId="{B8CA12EB-0C7E-4C45-AE56-9F6B9105351D}" srcId="{EBB314BE-31DD-4B73-80BA-DD0CD8F59AFC}" destId="{9BF2D49A-EBD6-4A20-BE99-70A556E48574}" srcOrd="1" destOrd="0" parTransId="{9ACF77AA-4260-42BA-9BFD-BBB7E2BC32A8}" sibTransId="{5C5C6CF5-0BFD-41A8-B11F-70833174CC36}"/>
    <dgm:cxn modelId="{3F245F71-ADF1-45C5-A745-A3E835305F45}" type="presParOf" srcId="{38EAE561-6781-4135-B986-774E3C05DBBE}" destId="{7BE1BD36-BA8B-455B-A38F-2B3D4CA4D2C4}" srcOrd="0" destOrd="0" presId="urn:microsoft.com/office/officeart/2018/2/layout/IconCircleList"/>
    <dgm:cxn modelId="{24DD80B0-9958-4448-812F-2C8A00FE115E}" type="presParOf" srcId="{7BE1BD36-BA8B-455B-A38F-2B3D4CA4D2C4}" destId="{4FB1B7A8-7046-4CEE-85F6-3252E5DEE29C}" srcOrd="0" destOrd="0" presId="urn:microsoft.com/office/officeart/2018/2/layout/IconCircleList"/>
    <dgm:cxn modelId="{502E8550-D8C5-48E9-A056-C2545BEF6DE6}" type="presParOf" srcId="{4FB1B7A8-7046-4CEE-85F6-3252E5DEE29C}" destId="{B7E6E712-EDAC-4E3D-893D-0801368BD719}" srcOrd="0" destOrd="0" presId="urn:microsoft.com/office/officeart/2018/2/layout/IconCircleList"/>
    <dgm:cxn modelId="{3725448C-873D-49FA-8591-68265F8684D4}" type="presParOf" srcId="{4FB1B7A8-7046-4CEE-85F6-3252E5DEE29C}" destId="{1E800657-9FB7-4954-9FC5-8470D6AB50B8}" srcOrd="1" destOrd="0" presId="urn:microsoft.com/office/officeart/2018/2/layout/IconCircleList"/>
    <dgm:cxn modelId="{7AA23484-AFFA-426D-AB53-960CB0E4FFCE}" type="presParOf" srcId="{4FB1B7A8-7046-4CEE-85F6-3252E5DEE29C}" destId="{9D50CF68-FFC0-4E7A-94BC-2B078A9BA21D}" srcOrd="2" destOrd="0" presId="urn:microsoft.com/office/officeart/2018/2/layout/IconCircleList"/>
    <dgm:cxn modelId="{BE54E461-3F0E-427E-8C23-850EBB78063B}" type="presParOf" srcId="{4FB1B7A8-7046-4CEE-85F6-3252E5DEE29C}" destId="{D5FF30CD-E2F6-4C34-A2A7-134FF199684E}" srcOrd="3" destOrd="0" presId="urn:microsoft.com/office/officeart/2018/2/layout/IconCircleList"/>
    <dgm:cxn modelId="{D2E298C7-C775-4C59-8122-23FB7435C9DA}" type="presParOf" srcId="{7BE1BD36-BA8B-455B-A38F-2B3D4CA4D2C4}" destId="{4D547156-B3E8-47FA-A370-A81B4A45FDC2}" srcOrd="1" destOrd="0" presId="urn:microsoft.com/office/officeart/2018/2/layout/IconCircleList"/>
    <dgm:cxn modelId="{3F4361F7-E071-4E87-8C55-E12BB948097F}" type="presParOf" srcId="{7BE1BD36-BA8B-455B-A38F-2B3D4CA4D2C4}" destId="{DFBB6DC5-A997-45FF-8EFD-C3717C15DDD6}" srcOrd="2" destOrd="0" presId="urn:microsoft.com/office/officeart/2018/2/layout/IconCircleList"/>
    <dgm:cxn modelId="{7F1CCBAA-0623-4EFF-96B3-F70601D1E254}" type="presParOf" srcId="{DFBB6DC5-A997-45FF-8EFD-C3717C15DDD6}" destId="{77447D57-BC16-440A-83E0-0AEFDAB3932F}" srcOrd="0" destOrd="0" presId="urn:microsoft.com/office/officeart/2018/2/layout/IconCircleList"/>
    <dgm:cxn modelId="{9FCB11CB-A556-4073-8E8C-2E91733DD958}" type="presParOf" srcId="{DFBB6DC5-A997-45FF-8EFD-C3717C15DDD6}" destId="{98C9DEA6-20A4-40CD-BAE8-FC2D74D8E809}" srcOrd="1" destOrd="0" presId="urn:microsoft.com/office/officeart/2018/2/layout/IconCircleList"/>
    <dgm:cxn modelId="{AC004413-D46E-4400-98FB-07BF698CFB11}" type="presParOf" srcId="{DFBB6DC5-A997-45FF-8EFD-C3717C15DDD6}" destId="{34EC92A9-D71E-4900-B401-0743DEA0F210}" srcOrd="2" destOrd="0" presId="urn:microsoft.com/office/officeart/2018/2/layout/IconCircleList"/>
    <dgm:cxn modelId="{4D410D72-FE96-4125-9DDD-7259C3C094DD}" type="presParOf" srcId="{DFBB6DC5-A997-45FF-8EFD-C3717C15DDD6}" destId="{4E843B5B-86D9-4EE6-A308-4C5D9631D4A7}" srcOrd="3" destOrd="0" presId="urn:microsoft.com/office/officeart/2018/2/layout/IconCircleList"/>
    <dgm:cxn modelId="{31C6B02E-A446-49DE-91AE-B57C03764ABC}" type="presParOf" srcId="{7BE1BD36-BA8B-455B-A38F-2B3D4CA4D2C4}" destId="{C0245D59-5DC3-4FC7-B8CC-EF856637B851}" srcOrd="3" destOrd="0" presId="urn:microsoft.com/office/officeart/2018/2/layout/IconCircleList"/>
    <dgm:cxn modelId="{F385F99D-8C5D-4391-A965-6B3E66B77085}" type="presParOf" srcId="{7BE1BD36-BA8B-455B-A38F-2B3D4CA4D2C4}" destId="{11EE2DD0-9351-4B06-B4E3-77A7FFB546E0}" srcOrd="4" destOrd="0" presId="urn:microsoft.com/office/officeart/2018/2/layout/IconCircleList"/>
    <dgm:cxn modelId="{3AD14D47-7D04-49D3-96B9-F76A9AD5122E}" type="presParOf" srcId="{11EE2DD0-9351-4B06-B4E3-77A7FFB546E0}" destId="{A6B5F982-3181-466A-964D-32A50C41FF6A}" srcOrd="0" destOrd="0" presId="urn:microsoft.com/office/officeart/2018/2/layout/IconCircleList"/>
    <dgm:cxn modelId="{416A2DB6-B1E3-40E3-BBCF-D8CEAD8374AF}" type="presParOf" srcId="{11EE2DD0-9351-4B06-B4E3-77A7FFB546E0}" destId="{9C8D1FDF-2E1A-4B1B-BD88-D23121D132BC}" srcOrd="1" destOrd="0" presId="urn:microsoft.com/office/officeart/2018/2/layout/IconCircleList"/>
    <dgm:cxn modelId="{2D7B79F6-9B97-4046-83D2-58FC7CAE368A}" type="presParOf" srcId="{11EE2DD0-9351-4B06-B4E3-77A7FFB546E0}" destId="{D5CE391D-A72D-45EF-A6D5-04BDC16F14DB}" srcOrd="2" destOrd="0" presId="urn:microsoft.com/office/officeart/2018/2/layout/IconCircleList"/>
    <dgm:cxn modelId="{ADD692D5-8F6F-48CB-91FC-7AA7C90DBED0}" type="presParOf" srcId="{11EE2DD0-9351-4B06-B4E3-77A7FFB546E0}" destId="{2530D533-76C6-4B58-A4E9-E5918827C628}" srcOrd="3" destOrd="0" presId="urn:microsoft.com/office/officeart/2018/2/layout/IconCircleList"/>
    <dgm:cxn modelId="{875F9DD7-D26C-459B-89E4-9641B7FA1550}" type="presParOf" srcId="{7BE1BD36-BA8B-455B-A38F-2B3D4CA4D2C4}" destId="{66FD16FA-D399-4A83-A8B2-92B34AD0FF00}" srcOrd="5" destOrd="0" presId="urn:microsoft.com/office/officeart/2018/2/layout/IconCircleList"/>
    <dgm:cxn modelId="{9366B845-0F65-489C-87E3-EB8E3DAE876D}" type="presParOf" srcId="{7BE1BD36-BA8B-455B-A38F-2B3D4CA4D2C4}" destId="{132CD4E0-646F-4DE6-B0A8-FADC9D6D3AA8}" srcOrd="6" destOrd="0" presId="urn:microsoft.com/office/officeart/2018/2/layout/IconCircleList"/>
    <dgm:cxn modelId="{1BECF93E-E827-42D6-803A-9D39D51329B0}" type="presParOf" srcId="{132CD4E0-646F-4DE6-B0A8-FADC9D6D3AA8}" destId="{C845AFC6-DBD8-483D-A167-F50790EBF2F1}" srcOrd="0" destOrd="0" presId="urn:microsoft.com/office/officeart/2018/2/layout/IconCircleList"/>
    <dgm:cxn modelId="{FB45C75B-93D5-48EE-98D5-8457E34B8943}" type="presParOf" srcId="{132CD4E0-646F-4DE6-B0A8-FADC9D6D3AA8}" destId="{4E42FC3F-91A3-42F3-982D-3C3842A05AE4}" srcOrd="1" destOrd="0" presId="urn:microsoft.com/office/officeart/2018/2/layout/IconCircleList"/>
    <dgm:cxn modelId="{CCF68AFA-B9C3-4C09-AC74-1316F19F7755}" type="presParOf" srcId="{132CD4E0-646F-4DE6-B0A8-FADC9D6D3AA8}" destId="{5DD42C1B-4B34-4BFA-B315-5AA43796141B}" srcOrd="2" destOrd="0" presId="urn:microsoft.com/office/officeart/2018/2/layout/IconCircleList"/>
    <dgm:cxn modelId="{B7796580-07DB-4B78-9F6E-0FDFE9D646B8}" type="presParOf" srcId="{132CD4E0-646F-4DE6-B0A8-FADC9D6D3AA8}" destId="{5AEF3EB2-2AD9-4BEF-AC51-AF0DFE47A16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ED23510-AA1A-48CD-BB27-0182C2DE633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B98770-0DA9-4287-A2AE-AD2A2643CEF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2400" b="1" dirty="0"/>
            <a:t>Follow the “</a:t>
          </a:r>
          <a:r>
            <a:rPr lang="en-IN" sz="2400" dirty="0"/>
            <a:t>stabilize, temporise, transfer”</a:t>
          </a:r>
          <a:r>
            <a:rPr lang="en-IN" sz="2400" b="1" dirty="0"/>
            <a:t> principle</a:t>
          </a:r>
          <a:endParaRPr lang="en-US" sz="2400" dirty="0"/>
        </a:p>
      </dgm:t>
    </dgm:pt>
    <dgm:pt modelId="{F04E834D-1FE2-4B10-932E-7820876CD0BD}" type="parTrans" cxnId="{425E65D0-A527-4750-8C29-D3907A26C9C2}">
      <dgm:prSet/>
      <dgm:spPr/>
      <dgm:t>
        <a:bodyPr/>
        <a:lstStyle/>
        <a:p>
          <a:endParaRPr lang="en-US"/>
        </a:p>
      </dgm:t>
    </dgm:pt>
    <dgm:pt modelId="{DD4EEF2C-BCD1-4EF2-9DA5-D64A73D61714}" type="sibTrans" cxnId="{425E65D0-A527-4750-8C29-D3907A26C9C2}">
      <dgm:prSet/>
      <dgm:spPr/>
      <dgm:t>
        <a:bodyPr/>
        <a:lstStyle/>
        <a:p>
          <a:endParaRPr lang="en-US"/>
        </a:p>
      </dgm:t>
    </dgm:pt>
    <dgm:pt modelId="{680559D7-4D45-425F-AA43-71D66A906C2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2800" b="1" dirty="0"/>
            <a:t>Early recognition → Immediate action → No delay in transport</a:t>
          </a:r>
          <a:r>
            <a:rPr lang="en-IN" sz="1400" b="1" dirty="0"/>
            <a:t>.</a:t>
          </a:r>
          <a:endParaRPr lang="en-US" sz="1400" dirty="0"/>
        </a:p>
      </dgm:t>
    </dgm:pt>
    <dgm:pt modelId="{5D440025-1A3A-4953-A217-247CB24D8234}" type="parTrans" cxnId="{FDF24B11-1660-4456-B7C3-F4005B4E2706}">
      <dgm:prSet/>
      <dgm:spPr/>
      <dgm:t>
        <a:bodyPr/>
        <a:lstStyle/>
        <a:p>
          <a:endParaRPr lang="en-US"/>
        </a:p>
      </dgm:t>
    </dgm:pt>
    <dgm:pt modelId="{6FD663C5-6F74-4E5A-AC4C-38B501D2EE4E}" type="sibTrans" cxnId="{FDF24B11-1660-4456-B7C3-F4005B4E2706}">
      <dgm:prSet/>
      <dgm:spPr/>
      <dgm:t>
        <a:bodyPr/>
        <a:lstStyle/>
        <a:p>
          <a:endParaRPr lang="en-US"/>
        </a:p>
      </dgm:t>
    </dgm:pt>
    <dgm:pt modelId="{74F199CE-51D0-4E3E-B489-DEC5D25EC28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IN" b="1" dirty="0"/>
            <a:t>Inform receiving centre (OBG team + blood bank readiness).</a:t>
          </a:r>
          <a:endParaRPr lang="en-US" dirty="0"/>
        </a:p>
      </dgm:t>
    </dgm:pt>
    <dgm:pt modelId="{73CFC864-14F8-48A7-9D34-6072F0C8955C}" type="parTrans" cxnId="{40AFC0D7-7BA9-4F9C-9BB9-753A3D926BFD}">
      <dgm:prSet/>
      <dgm:spPr/>
      <dgm:t>
        <a:bodyPr/>
        <a:lstStyle/>
        <a:p>
          <a:endParaRPr lang="en-IN"/>
        </a:p>
      </dgm:t>
    </dgm:pt>
    <dgm:pt modelId="{7609E983-E68B-41A1-AC2D-A9FE72BCFA19}" type="sibTrans" cxnId="{40AFC0D7-7BA9-4F9C-9BB9-753A3D926BFD}">
      <dgm:prSet/>
      <dgm:spPr/>
      <dgm:t>
        <a:bodyPr/>
        <a:lstStyle/>
        <a:p>
          <a:endParaRPr lang="en-IN"/>
        </a:p>
      </dgm:t>
    </dgm:pt>
    <dgm:pt modelId="{D647D6C7-06A2-4BE6-BF74-73AC8CDA213B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IN" b="1" dirty="0"/>
            <a:t>Transfer with skilled staff and continuous monitoring</a:t>
          </a:r>
          <a:endParaRPr lang="en-IN" dirty="0"/>
        </a:p>
      </dgm:t>
    </dgm:pt>
    <dgm:pt modelId="{C88C01EC-F946-4479-A937-EC969EC9A990}" type="parTrans" cxnId="{34685637-A043-4B67-AB95-B4BD021E56A3}">
      <dgm:prSet/>
      <dgm:spPr/>
      <dgm:t>
        <a:bodyPr/>
        <a:lstStyle/>
        <a:p>
          <a:endParaRPr lang="en-IN"/>
        </a:p>
      </dgm:t>
    </dgm:pt>
    <dgm:pt modelId="{943046D7-8EFF-4B59-AB9A-ED576F8206F8}" type="sibTrans" cxnId="{34685637-A043-4B67-AB95-B4BD021E56A3}">
      <dgm:prSet/>
      <dgm:spPr/>
      <dgm:t>
        <a:bodyPr/>
        <a:lstStyle/>
        <a:p>
          <a:endParaRPr lang="en-IN"/>
        </a:p>
      </dgm:t>
    </dgm:pt>
    <dgm:pt modelId="{5B13D579-D17D-49E1-BCDA-89AFBB471E16}">
      <dgm:prSet/>
      <dgm:spPr/>
      <dgm:t>
        <a:bodyPr/>
        <a:lstStyle/>
        <a:p>
          <a:pPr>
            <a:lnSpc>
              <a:spcPct val="100000"/>
            </a:lnSpc>
          </a:pPr>
          <a:r>
            <a:rPr lang="en-IN" b="1"/>
            <a:t>Referral note must include: vitals, drugs given, IV lines, interventions</a:t>
          </a:r>
          <a:endParaRPr lang="en-IN"/>
        </a:p>
      </dgm:t>
    </dgm:pt>
    <dgm:pt modelId="{F619A5BE-422D-4E7B-BD42-03426EF11845}" type="parTrans" cxnId="{67D77009-0364-47C9-AC10-BE93BDE750E3}">
      <dgm:prSet/>
      <dgm:spPr/>
      <dgm:t>
        <a:bodyPr/>
        <a:lstStyle/>
        <a:p>
          <a:endParaRPr lang="en-IN"/>
        </a:p>
      </dgm:t>
    </dgm:pt>
    <dgm:pt modelId="{5ED31029-668C-417C-8C37-1E9EE51B94E1}" type="sibTrans" cxnId="{67D77009-0364-47C9-AC10-BE93BDE750E3}">
      <dgm:prSet/>
      <dgm:spPr/>
      <dgm:t>
        <a:bodyPr/>
        <a:lstStyle/>
        <a:p>
          <a:endParaRPr lang="en-IN"/>
        </a:p>
      </dgm:t>
    </dgm:pt>
    <dgm:pt modelId="{8B7BAAB7-2A57-43A7-A537-C2F7B140A243}" type="pres">
      <dgm:prSet presAssocID="{4ED23510-AA1A-48CD-BB27-0182C2DE6330}" presName="root" presStyleCnt="0">
        <dgm:presLayoutVars>
          <dgm:dir/>
          <dgm:resizeHandles val="exact"/>
        </dgm:presLayoutVars>
      </dgm:prSet>
      <dgm:spPr/>
    </dgm:pt>
    <dgm:pt modelId="{CEA9DC9D-EE74-4C0E-AB96-0FF368ED6D28}" type="pres">
      <dgm:prSet presAssocID="{69B98770-0DA9-4287-A2AE-AD2A2643CEFC}" presName="compNode" presStyleCnt="0"/>
      <dgm:spPr/>
    </dgm:pt>
    <dgm:pt modelId="{E50FCA3B-33BC-4772-BFC3-FCD185BE0B8F}" type="pres">
      <dgm:prSet presAssocID="{69B98770-0DA9-4287-A2AE-AD2A2643CEFC}" presName="bgRect" presStyleLbl="bgShp" presStyleIdx="0" presStyleCnt="5"/>
      <dgm:spPr/>
    </dgm:pt>
    <dgm:pt modelId="{D27746A7-854A-4C43-8FD9-56DF7F7164B4}" type="pres">
      <dgm:prSet presAssocID="{69B98770-0DA9-4287-A2AE-AD2A2643CEFC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69EA869D-7399-4FFB-8F16-E759C9A1D9FD}" type="pres">
      <dgm:prSet presAssocID="{69B98770-0DA9-4287-A2AE-AD2A2643CEFC}" presName="spaceRect" presStyleCnt="0"/>
      <dgm:spPr/>
    </dgm:pt>
    <dgm:pt modelId="{9E0B278C-B2F8-418F-817F-5E71D742A2A2}" type="pres">
      <dgm:prSet presAssocID="{69B98770-0DA9-4287-A2AE-AD2A2643CEFC}" presName="parTx" presStyleLbl="revTx" presStyleIdx="0" presStyleCnt="5">
        <dgm:presLayoutVars>
          <dgm:chMax val="0"/>
          <dgm:chPref val="0"/>
        </dgm:presLayoutVars>
      </dgm:prSet>
      <dgm:spPr/>
    </dgm:pt>
    <dgm:pt modelId="{F264F473-4D60-4EC6-83E8-035F45EB32B7}" type="pres">
      <dgm:prSet presAssocID="{DD4EEF2C-BCD1-4EF2-9DA5-D64A73D61714}" presName="sibTrans" presStyleCnt="0"/>
      <dgm:spPr/>
    </dgm:pt>
    <dgm:pt modelId="{DDD7F977-B4EE-4A2C-90C9-B2DD95702DBC}" type="pres">
      <dgm:prSet presAssocID="{680559D7-4D45-425F-AA43-71D66A906C23}" presName="compNode" presStyleCnt="0"/>
      <dgm:spPr/>
    </dgm:pt>
    <dgm:pt modelId="{0DB3AFF2-83A9-411A-BC9C-AA43993C5C48}" type="pres">
      <dgm:prSet presAssocID="{680559D7-4D45-425F-AA43-71D66A906C23}" presName="bgRect" presStyleLbl="bgShp" presStyleIdx="1" presStyleCnt="5"/>
      <dgm:spPr/>
    </dgm:pt>
    <dgm:pt modelId="{42D943F4-0BE0-4FA1-848D-11F98A1B0038}" type="pres">
      <dgm:prSet presAssocID="{680559D7-4D45-425F-AA43-71D66A906C23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in"/>
        </a:ext>
      </dgm:extLst>
    </dgm:pt>
    <dgm:pt modelId="{1A1A60C0-C411-4039-8755-CE40422B3841}" type="pres">
      <dgm:prSet presAssocID="{680559D7-4D45-425F-AA43-71D66A906C23}" presName="spaceRect" presStyleCnt="0"/>
      <dgm:spPr/>
    </dgm:pt>
    <dgm:pt modelId="{8E2BE4C8-F1FD-4252-8388-032003801C7A}" type="pres">
      <dgm:prSet presAssocID="{680559D7-4D45-425F-AA43-71D66A906C23}" presName="parTx" presStyleLbl="revTx" presStyleIdx="1" presStyleCnt="5">
        <dgm:presLayoutVars>
          <dgm:chMax val="0"/>
          <dgm:chPref val="0"/>
        </dgm:presLayoutVars>
      </dgm:prSet>
      <dgm:spPr/>
    </dgm:pt>
    <dgm:pt modelId="{A8FA4AA1-6E3C-4E23-BDDB-BDB429230ABC}" type="pres">
      <dgm:prSet presAssocID="{6FD663C5-6F74-4E5A-AC4C-38B501D2EE4E}" presName="sibTrans" presStyleCnt="0"/>
      <dgm:spPr/>
    </dgm:pt>
    <dgm:pt modelId="{B839682F-6D31-491F-9D2D-8EEEE8B49702}" type="pres">
      <dgm:prSet presAssocID="{74F199CE-51D0-4E3E-B489-DEC5D25EC289}" presName="compNode" presStyleCnt="0"/>
      <dgm:spPr/>
    </dgm:pt>
    <dgm:pt modelId="{EC161E11-2CFB-44F0-863B-9277940013FD}" type="pres">
      <dgm:prSet presAssocID="{74F199CE-51D0-4E3E-B489-DEC5D25EC289}" presName="bgRect" presStyleLbl="bgShp" presStyleIdx="2" presStyleCnt="5"/>
      <dgm:spPr/>
    </dgm:pt>
    <dgm:pt modelId="{F73EBA93-006D-4BF9-85F9-67CFA78367F0}" type="pres">
      <dgm:prSet presAssocID="{74F199CE-51D0-4E3E-B489-DEC5D25EC289}" presName="iconRect" presStyleLbl="node1" presStyleIdx="2" presStyleCnt="5"/>
      <dgm:spPr/>
    </dgm:pt>
    <dgm:pt modelId="{46057F48-2F63-44B2-8F5E-3566B6C3D519}" type="pres">
      <dgm:prSet presAssocID="{74F199CE-51D0-4E3E-B489-DEC5D25EC289}" presName="spaceRect" presStyleCnt="0"/>
      <dgm:spPr/>
    </dgm:pt>
    <dgm:pt modelId="{839AA5EC-6090-429A-BB28-4E89F2462147}" type="pres">
      <dgm:prSet presAssocID="{74F199CE-51D0-4E3E-B489-DEC5D25EC289}" presName="parTx" presStyleLbl="revTx" presStyleIdx="2" presStyleCnt="5">
        <dgm:presLayoutVars>
          <dgm:chMax val="0"/>
          <dgm:chPref val="0"/>
        </dgm:presLayoutVars>
      </dgm:prSet>
      <dgm:spPr/>
    </dgm:pt>
    <dgm:pt modelId="{37E71F28-91A1-4CB3-B1F5-51CF1D58A21A}" type="pres">
      <dgm:prSet presAssocID="{7609E983-E68B-41A1-AC2D-A9FE72BCFA19}" presName="sibTrans" presStyleCnt="0"/>
      <dgm:spPr/>
    </dgm:pt>
    <dgm:pt modelId="{EEFC8AAA-D314-4060-B0F5-25FE83510690}" type="pres">
      <dgm:prSet presAssocID="{D647D6C7-06A2-4BE6-BF74-73AC8CDA213B}" presName="compNode" presStyleCnt="0"/>
      <dgm:spPr/>
    </dgm:pt>
    <dgm:pt modelId="{3BD319B9-2320-4FBE-9EB2-B81EE239D7BA}" type="pres">
      <dgm:prSet presAssocID="{D647D6C7-06A2-4BE6-BF74-73AC8CDA213B}" presName="bgRect" presStyleLbl="bgShp" presStyleIdx="3" presStyleCnt="5"/>
      <dgm:spPr/>
    </dgm:pt>
    <dgm:pt modelId="{07062710-C8BC-490C-BFF7-B87BDAEF217D}" type="pres">
      <dgm:prSet presAssocID="{D647D6C7-06A2-4BE6-BF74-73AC8CDA213B}" presName="iconRect" presStyleLbl="node1" presStyleIdx="3" presStyleCnt="5"/>
      <dgm:spPr/>
    </dgm:pt>
    <dgm:pt modelId="{8380E6C2-E164-447F-A6FA-D51DD6826DC8}" type="pres">
      <dgm:prSet presAssocID="{D647D6C7-06A2-4BE6-BF74-73AC8CDA213B}" presName="spaceRect" presStyleCnt="0"/>
      <dgm:spPr/>
    </dgm:pt>
    <dgm:pt modelId="{E5965503-9FB9-45B6-9F92-0FB83531C8DE}" type="pres">
      <dgm:prSet presAssocID="{D647D6C7-06A2-4BE6-BF74-73AC8CDA213B}" presName="parTx" presStyleLbl="revTx" presStyleIdx="3" presStyleCnt="5">
        <dgm:presLayoutVars>
          <dgm:chMax val="0"/>
          <dgm:chPref val="0"/>
        </dgm:presLayoutVars>
      </dgm:prSet>
      <dgm:spPr/>
    </dgm:pt>
    <dgm:pt modelId="{852C93E0-3DE5-4433-9E93-A463D313E3F1}" type="pres">
      <dgm:prSet presAssocID="{943046D7-8EFF-4B59-AB9A-ED576F8206F8}" presName="sibTrans" presStyleCnt="0"/>
      <dgm:spPr/>
    </dgm:pt>
    <dgm:pt modelId="{B0101B86-3F54-4526-A11C-B88C50C013CB}" type="pres">
      <dgm:prSet presAssocID="{5B13D579-D17D-49E1-BCDA-89AFBB471E16}" presName="compNode" presStyleCnt="0"/>
      <dgm:spPr/>
    </dgm:pt>
    <dgm:pt modelId="{1D3CF531-9E92-478D-A764-2FDA1B5EB67C}" type="pres">
      <dgm:prSet presAssocID="{5B13D579-D17D-49E1-BCDA-89AFBB471E16}" presName="bgRect" presStyleLbl="bgShp" presStyleIdx="4" presStyleCnt="5"/>
      <dgm:spPr/>
    </dgm:pt>
    <dgm:pt modelId="{7B111E38-7A42-42AE-B23B-3A4A9E44E8C4}" type="pres">
      <dgm:prSet presAssocID="{5B13D579-D17D-49E1-BCDA-89AFBB471E16}" presName="iconRect" presStyleLbl="node1" presStyleIdx="4" presStyleCnt="5"/>
      <dgm:spPr/>
    </dgm:pt>
    <dgm:pt modelId="{AF34ACC5-3100-4D0D-A754-2F158CADB8D0}" type="pres">
      <dgm:prSet presAssocID="{5B13D579-D17D-49E1-BCDA-89AFBB471E16}" presName="spaceRect" presStyleCnt="0"/>
      <dgm:spPr/>
    </dgm:pt>
    <dgm:pt modelId="{08D6CEF1-812F-4523-9F4D-2DAA3C05C9F2}" type="pres">
      <dgm:prSet presAssocID="{5B13D579-D17D-49E1-BCDA-89AFBB471E1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7D77009-0364-47C9-AC10-BE93BDE750E3}" srcId="{4ED23510-AA1A-48CD-BB27-0182C2DE6330}" destId="{5B13D579-D17D-49E1-BCDA-89AFBB471E16}" srcOrd="4" destOrd="0" parTransId="{F619A5BE-422D-4E7B-BD42-03426EF11845}" sibTransId="{5ED31029-668C-417C-8C37-1E9EE51B94E1}"/>
    <dgm:cxn modelId="{FDF24B11-1660-4456-B7C3-F4005B4E2706}" srcId="{4ED23510-AA1A-48CD-BB27-0182C2DE6330}" destId="{680559D7-4D45-425F-AA43-71D66A906C23}" srcOrd="1" destOrd="0" parTransId="{5D440025-1A3A-4953-A217-247CB24D8234}" sibTransId="{6FD663C5-6F74-4E5A-AC4C-38B501D2EE4E}"/>
    <dgm:cxn modelId="{56D20229-E0DD-495E-B9D7-0600E6F33C4E}" type="presOf" srcId="{680559D7-4D45-425F-AA43-71D66A906C23}" destId="{8E2BE4C8-F1FD-4252-8388-032003801C7A}" srcOrd="0" destOrd="0" presId="urn:microsoft.com/office/officeart/2018/2/layout/IconVerticalSolidList"/>
    <dgm:cxn modelId="{34685637-A043-4B67-AB95-B4BD021E56A3}" srcId="{4ED23510-AA1A-48CD-BB27-0182C2DE6330}" destId="{D647D6C7-06A2-4BE6-BF74-73AC8CDA213B}" srcOrd="3" destOrd="0" parTransId="{C88C01EC-F946-4479-A937-EC969EC9A990}" sibTransId="{943046D7-8EFF-4B59-AB9A-ED576F8206F8}"/>
    <dgm:cxn modelId="{379D2578-BA94-478E-A98A-4A3C0E1C5F26}" type="presOf" srcId="{4ED23510-AA1A-48CD-BB27-0182C2DE6330}" destId="{8B7BAAB7-2A57-43A7-A537-C2F7B140A243}" srcOrd="0" destOrd="0" presId="urn:microsoft.com/office/officeart/2018/2/layout/IconVerticalSolidList"/>
    <dgm:cxn modelId="{C1B47B78-8E6E-448C-AD79-56B1B63F3853}" type="presOf" srcId="{5B13D579-D17D-49E1-BCDA-89AFBB471E16}" destId="{08D6CEF1-812F-4523-9F4D-2DAA3C05C9F2}" srcOrd="0" destOrd="0" presId="urn:microsoft.com/office/officeart/2018/2/layout/IconVerticalSolidList"/>
    <dgm:cxn modelId="{7FAD7792-91B2-4EBB-B434-AD72FF3CF93D}" type="presOf" srcId="{D647D6C7-06A2-4BE6-BF74-73AC8CDA213B}" destId="{E5965503-9FB9-45B6-9F92-0FB83531C8DE}" srcOrd="0" destOrd="0" presId="urn:microsoft.com/office/officeart/2018/2/layout/IconVerticalSolidList"/>
    <dgm:cxn modelId="{4D6F15B9-FF68-429F-A249-E28822DA9C98}" type="presOf" srcId="{74F199CE-51D0-4E3E-B489-DEC5D25EC289}" destId="{839AA5EC-6090-429A-BB28-4E89F2462147}" srcOrd="0" destOrd="0" presId="urn:microsoft.com/office/officeart/2018/2/layout/IconVerticalSolidList"/>
    <dgm:cxn modelId="{425E65D0-A527-4750-8C29-D3907A26C9C2}" srcId="{4ED23510-AA1A-48CD-BB27-0182C2DE6330}" destId="{69B98770-0DA9-4287-A2AE-AD2A2643CEFC}" srcOrd="0" destOrd="0" parTransId="{F04E834D-1FE2-4B10-932E-7820876CD0BD}" sibTransId="{DD4EEF2C-BCD1-4EF2-9DA5-D64A73D61714}"/>
    <dgm:cxn modelId="{40AFC0D7-7BA9-4F9C-9BB9-753A3D926BFD}" srcId="{4ED23510-AA1A-48CD-BB27-0182C2DE6330}" destId="{74F199CE-51D0-4E3E-B489-DEC5D25EC289}" srcOrd="2" destOrd="0" parTransId="{73CFC864-14F8-48A7-9D34-6072F0C8955C}" sibTransId="{7609E983-E68B-41A1-AC2D-A9FE72BCFA19}"/>
    <dgm:cxn modelId="{FA77A1DB-C79F-4695-A4C1-5923887EFDC4}" type="presOf" srcId="{69B98770-0DA9-4287-A2AE-AD2A2643CEFC}" destId="{9E0B278C-B2F8-418F-817F-5E71D742A2A2}" srcOrd="0" destOrd="0" presId="urn:microsoft.com/office/officeart/2018/2/layout/IconVerticalSolidList"/>
    <dgm:cxn modelId="{8D6623A1-B7A2-4A4A-A469-8C8DBD8D4A75}" type="presParOf" srcId="{8B7BAAB7-2A57-43A7-A537-C2F7B140A243}" destId="{CEA9DC9D-EE74-4C0E-AB96-0FF368ED6D28}" srcOrd="0" destOrd="0" presId="urn:microsoft.com/office/officeart/2018/2/layout/IconVerticalSolidList"/>
    <dgm:cxn modelId="{FB2801C6-1920-4D9B-90F2-B7986C989F74}" type="presParOf" srcId="{CEA9DC9D-EE74-4C0E-AB96-0FF368ED6D28}" destId="{E50FCA3B-33BC-4772-BFC3-FCD185BE0B8F}" srcOrd="0" destOrd="0" presId="urn:microsoft.com/office/officeart/2018/2/layout/IconVerticalSolidList"/>
    <dgm:cxn modelId="{861AD1F8-33EC-4897-8583-81955748DE8E}" type="presParOf" srcId="{CEA9DC9D-EE74-4C0E-AB96-0FF368ED6D28}" destId="{D27746A7-854A-4C43-8FD9-56DF7F7164B4}" srcOrd="1" destOrd="0" presId="urn:microsoft.com/office/officeart/2018/2/layout/IconVerticalSolidList"/>
    <dgm:cxn modelId="{94CCFDD7-A413-41AD-B751-27AEC4E39387}" type="presParOf" srcId="{CEA9DC9D-EE74-4C0E-AB96-0FF368ED6D28}" destId="{69EA869D-7399-4FFB-8F16-E759C9A1D9FD}" srcOrd="2" destOrd="0" presId="urn:microsoft.com/office/officeart/2018/2/layout/IconVerticalSolidList"/>
    <dgm:cxn modelId="{058C11A0-C1EB-463F-B2EE-B2B8423C2F44}" type="presParOf" srcId="{CEA9DC9D-EE74-4C0E-AB96-0FF368ED6D28}" destId="{9E0B278C-B2F8-418F-817F-5E71D742A2A2}" srcOrd="3" destOrd="0" presId="urn:microsoft.com/office/officeart/2018/2/layout/IconVerticalSolidList"/>
    <dgm:cxn modelId="{60B4A459-593F-436D-BE59-E5A9A0B8BECD}" type="presParOf" srcId="{8B7BAAB7-2A57-43A7-A537-C2F7B140A243}" destId="{F264F473-4D60-4EC6-83E8-035F45EB32B7}" srcOrd="1" destOrd="0" presId="urn:microsoft.com/office/officeart/2018/2/layout/IconVerticalSolidList"/>
    <dgm:cxn modelId="{EE1CCB31-A010-44F5-AC08-2B2402111D4F}" type="presParOf" srcId="{8B7BAAB7-2A57-43A7-A537-C2F7B140A243}" destId="{DDD7F977-B4EE-4A2C-90C9-B2DD95702DBC}" srcOrd="2" destOrd="0" presId="urn:microsoft.com/office/officeart/2018/2/layout/IconVerticalSolidList"/>
    <dgm:cxn modelId="{26CAA10F-9BDE-44EE-8114-5E6A066D3FE0}" type="presParOf" srcId="{DDD7F977-B4EE-4A2C-90C9-B2DD95702DBC}" destId="{0DB3AFF2-83A9-411A-BC9C-AA43993C5C48}" srcOrd="0" destOrd="0" presId="urn:microsoft.com/office/officeart/2018/2/layout/IconVerticalSolidList"/>
    <dgm:cxn modelId="{94EAE0DE-9092-4340-B35F-87FE18EA3C6E}" type="presParOf" srcId="{DDD7F977-B4EE-4A2C-90C9-B2DD95702DBC}" destId="{42D943F4-0BE0-4FA1-848D-11F98A1B0038}" srcOrd="1" destOrd="0" presId="urn:microsoft.com/office/officeart/2018/2/layout/IconVerticalSolidList"/>
    <dgm:cxn modelId="{E8469ADE-C084-4A10-A922-EC6A0E671359}" type="presParOf" srcId="{DDD7F977-B4EE-4A2C-90C9-B2DD95702DBC}" destId="{1A1A60C0-C411-4039-8755-CE40422B3841}" srcOrd="2" destOrd="0" presId="urn:microsoft.com/office/officeart/2018/2/layout/IconVerticalSolidList"/>
    <dgm:cxn modelId="{FA02D094-94FF-474F-8DC2-C2FE01F784C2}" type="presParOf" srcId="{DDD7F977-B4EE-4A2C-90C9-B2DD95702DBC}" destId="{8E2BE4C8-F1FD-4252-8388-032003801C7A}" srcOrd="3" destOrd="0" presId="urn:microsoft.com/office/officeart/2018/2/layout/IconVerticalSolidList"/>
    <dgm:cxn modelId="{16945EC5-E112-4D40-B088-86E1499134E2}" type="presParOf" srcId="{8B7BAAB7-2A57-43A7-A537-C2F7B140A243}" destId="{A8FA4AA1-6E3C-4E23-BDDB-BDB429230ABC}" srcOrd="3" destOrd="0" presId="urn:microsoft.com/office/officeart/2018/2/layout/IconVerticalSolidList"/>
    <dgm:cxn modelId="{B6DCC8E6-0EAE-488B-A0D8-7B1BABD14C04}" type="presParOf" srcId="{8B7BAAB7-2A57-43A7-A537-C2F7B140A243}" destId="{B839682F-6D31-491F-9D2D-8EEEE8B49702}" srcOrd="4" destOrd="0" presId="urn:microsoft.com/office/officeart/2018/2/layout/IconVerticalSolidList"/>
    <dgm:cxn modelId="{0E89DA72-19FB-498D-9C84-FB138EDE18AD}" type="presParOf" srcId="{B839682F-6D31-491F-9D2D-8EEEE8B49702}" destId="{EC161E11-2CFB-44F0-863B-9277940013FD}" srcOrd="0" destOrd="0" presId="urn:microsoft.com/office/officeart/2018/2/layout/IconVerticalSolidList"/>
    <dgm:cxn modelId="{424624EA-30FD-46E8-817A-119C07D25C9E}" type="presParOf" srcId="{B839682F-6D31-491F-9D2D-8EEEE8B49702}" destId="{F73EBA93-006D-4BF9-85F9-67CFA78367F0}" srcOrd="1" destOrd="0" presId="urn:microsoft.com/office/officeart/2018/2/layout/IconVerticalSolidList"/>
    <dgm:cxn modelId="{84C6DF82-705F-41BE-BD10-00EEB3F7738E}" type="presParOf" srcId="{B839682F-6D31-491F-9D2D-8EEEE8B49702}" destId="{46057F48-2F63-44B2-8F5E-3566B6C3D519}" srcOrd="2" destOrd="0" presId="urn:microsoft.com/office/officeart/2018/2/layout/IconVerticalSolidList"/>
    <dgm:cxn modelId="{E1FF38C2-4579-4A40-BBD9-157F47FABEDC}" type="presParOf" srcId="{B839682F-6D31-491F-9D2D-8EEEE8B49702}" destId="{839AA5EC-6090-429A-BB28-4E89F2462147}" srcOrd="3" destOrd="0" presId="urn:microsoft.com/office/officeart/2018/2/layout/IconVerticalSolidList"/>
    <dgm:cxn modelId="{DE0F1A00-5081-4021-B10F-572C3C5B97A7}" type="presParOf" srcId="{8B7BAAB7-2A57-43A7-A537-C2F7B140A243}" destId="{37E71F28-91A1-4CB3-B1F5-51CF1D58A21A}" srcOrd="5" destOrd="0" presId="urn:microsoft.com/office/officeart/2018/2/layout/IconVerticalSolidList"/>
    <dgm:cxn modelId="{98537171-7391-4D1B-B758-BF9408994544}" type="presParOf" srcId="{8B7BAAB7-2A57-43A7-A537-C2F7B140A243}" destId="{EEFC8AAA-D314-4060-B0F5-25FE83510690}" srcOrd="6" destOrd="0" presId="urn:microsoft.com/office/officeart/2018/2/layout/IconVerticalSolidList"/>
    <dgm:cxn modelId="{1881B16F-304A-4B4D-B5D0-D867A2C8A80C}" type="presParOf" srcId="{EEFC8AAA-D314-4060-B0F5-25FE83510690}" destId="{3BD319B9-2320-4FBE-9EB2-B81EE239D7BA}" srcOrd="0" destOrd="0" presId="urn:microsoft.com/office/officeart/2018/2/layout/IconVerticalSolidList"/>
    <dgm:cxn modelId="{B6018B23-18CF-46D6-AE9A-3D30173456AB}" type="presParOf" srcId="{EEFC8AAA-D314-4060-B0F5-25FE83510690}" destId="{07062710-C8BC-490C-BFF7-B87BDAEF217D}" srcOrd="1" destOrd="0" presId="urn:microsoft.com/office/officeart/2018/2/layout/IconVerticalSolidList"/>
    <dgm:cxn modelId="{76933138-3185-4E61-BB26-5DDF21106B41}" type="presParOf" srcId="{EEFC8AAA-D314-4060-B0F5-25FE83510690}" destId="{8380E6C2-E164-447F-A6FA-D51DD6826DC8}" srcOrd="2" destOrd="0" presId="urn:microsoft.com/office/officeart/2018/2/layout/IconVerticalSolidList"/>
    <dgm:cxn modelId="{B847D687-D002-4BB8-90FB-2C274C6C9E4C}" type="presParOf" srcId="{EEFC8AAA-D314-4060-B0F5-25FE83510690}" destId="{E5965503-9FB9-45B6-9F92-0FB83531C8DE}" srcOrd="3" destOrd="0" presId="urn:microsoft.com/office/officeart/2018/2/layout/IconVerticalSolidList"/>
    <dgm:cxn modelId="{38FCDBD0-CD05-4F8F-9DFC-5B4248350EAB}" type="presParOf" srcId="{8B7BAAB7-2A57-43A7-A537-C2F7B140A243}" destId="{852C93E0-3DE5-4433-9E93-A463D313E3F1}" srcOrd="7" destOrd="0" presId="urn:microsoft.com/office/officeart/2018/2/layout/IconVerticalSolidList"/>
    <dgm:cxn modelId="{E5EE3C0B-7942-43CE-8C2B-E33AE355C189}" type="presParOf" srcId="{8B7BAAB7-2A57-43A7-A537-C2F7B140A243}" destId="{B0101B86-3F54-4526-A11C-B88C50C013CB}" srcOrd="8" destOrd="0" presId="urn:microsoft.com/office/officeart/2018/2/layout/IconVerticalSolidList"/>
    <dgm:cxn modelId="{1FEB3642-24C7-44DB-BF12-5E7CF26A676D}" type="presParOf" srcId="{B0101B86-3F54-4526-A11C-B88C50C013CB}" destId="{1D3CF531-9E92-478D-A764-2FDA1B5EB67C}" srcOrd="0" destOrd="0" presId="urn:microsoft.com/office/officeart/2018/2/layout/IconVerticalSolidList"/>
    <dgm:cxn modelId="{3FE22679-A495-48EF-8CAC-AA851D41B181}" type="presParOf" srcId="{B0101B86-3F54-4526-A11C-B88C50C013CB}" destId="{7B111E38-7A42-42AE-B23B-3A4A9E44E8C4}" srcOrd="1" destOrd="0" presId="urn:microsoft.com/office/officeart/2018/2/layout/IconVerticalSolidList"/>
    <dgm:cxn modelId="{9AC44DF8-1BAE-4AE5-A130-0A1546C516BC}" type="presParOf" srcId="{B0101B86-3F54-4526-A11C-B88C50C013CB}" destId="{AF34ACC5-3100-4D0D-A754-2F158CADB8D0}" srcOrd="2" destOrd="0" presId="urn:microsoft.com/office/officeart/2018/2/layout/IconVerticalSolidList"/>
    <dgm:cxn modelId="{90B6E6FE-D1FA-4000-AFB3-1EE3FABBB6F4}" type="presParOf" srcId="{B0101B86-3F54-4526-A11C-B88C50C013CB}" destId="{08D6CEF1-812F-4523-9F4D-2DAA3C05C9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CAC99-1741-4FA3-8443-3307635B9D95}">
      <dsp:nvSpPr>
        <dsp:cNvPr id="0" name=""/>
        <dsp:cNvSpPr/>
      </dsp:nvSpPr>
      <dsp:spPr>
        <a:xfrm>
          <a:off x="0" y="620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306FE-65FF-404F-A29E-8B7CA6DB2467}">
      <dsp:nvSpPr>
        <dsp:cNvPr id="0" name=""/>
        <dsp:cNvSpPr/>
      </dsp:nvSpPr>
      <dsp:spPr>
        <a:xfrm>
          <a:off x="0" y="620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INTRODUCTION</a:t>
          </a:r>
        </a:p>
      </dsp:txBody>
      <dsp:txXfrm>
        <a:off x="0" y="620"/>
        <a:ext cx="11484078" cy="508433"/>
      </dsp:txXfrm>
    </dsp:sp>
    <dsp:sp modelId="{27ECAF0E-34E4-4881-BD9C-BB984C9CC2EF}">
      <dsp:nvSpPr>
        <dsp:cNvPr id="0" name=""/>
        <dsp:cNvSpPr/>
      </dsp:nvSpPr>
      <dsp:spPr>
        <a:xfrm>
          <a:off x="0" y="509054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BE0F3-842D-45B4-A062-7EDF5EB44A2C}">
      <dsp:nvSpPr>
        <dsp:cNvPr id="0" name=""/>
        <dsp:cNvSpPr/>
      </dsp:nvSpPr>
      <dsp:spPr>
        <a:xfrm>
          <a:off x="0" y="509054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DEFINITION </a:t>
          </a:r>
        </a:p>
      </dsp:txBody>
      <dsp:txXfrm>
        <a:off x="0" y="509054"/>
        <a:ext cx="11484078" cy="508433"/>
      </dsp:txXfrm>
    </dsp:sp>
    <dsp:sp modelId="{87B7578F-5C4F-47CC-95E0-38461AB0E53D}">
      <dsp:nvSpPr>
        <dsp:cNvPr id="0" name=""/>
        <dsp:cNvSpPr/>
      </dsp:nvSpPr>
      <dsp:spPr>
        <a:xfrm>
          <a:off x="0" y="1017488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22930-3F61-48CF-BE2B-C347118FFC0E}">
      <dsp:nvSpPr>
        <dsp:cNvPr id="0" name=""/>
        <dsp:cNvSpPr/>
      </dsp:nvSpPr>
      <dsp:spPr>
        <a:xfrm>
          <a:off x="0" y="1017488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EPIDEMIOLOGY</a:t>
          </a:r>
        </a:p>
      </dsp:txBody>
      <dsp:txXfrm>
        <a:off x="0" y="1017488"/>
        <a:ext cx="11484078" cy="508433"/>
      </dsp:txXfrm>
    </dsp:sp>
    <dsp:sp modelId="{0A0A6548-8957-40A8-B676-9D96397EB8F2}">
      <dsp:nvSpPr>
        <dsp:cNvPr id="0" name=""/>
        <dsp:cNvSpPr/>
      </dsp:nvSpPr>
      <dsp:spPr>
        <a:xfrm>
          <a:off x="0" y="1525922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BB342-09E5-4C36-82E4-8EBE330DCADF}">
      <dsp:nvSpPr>
        <dsp:cNvPr id="0" name=""/>
        <dsp:cNvSpPr/>
      </dsp:nvSpPr>
      <dsp:spPr>
        <a:xfrm>
          <a:off x="0" y="1525922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TYPES OF PPH</a:t>
          </a:r>
        </a:p>
      </dsp:txBody>
      <dsp:txXfrm>
        <a:off x="0" y="1525922"/>
        <a:ext cx="11484078" cy="508433"/>
      </dsp:txXfrm>
    </dsp:sp>
    <dsp:sp modelId="{35E52564-622A-4A69-A207-BFCC2BC3DC72}">
      <dsp:nvSpPr>
        <dsp:cNvPr id="0" name=""/>
        <dsp:cNvSpPr/>
      </dsp:nvSpPr>
      <dsp:spPr>
        <a:xfrm>
          <a:off x="0" y="2034356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AB235-D930-4B6E-AA0D-91A9E0240535}">
      <dsp:nvSpPr>
        <dsp:cNvPr id="0" name=""/>
        <dsp:cNvSpPr/>
      </dsp:nvSpPr>
      <dsp:spPr>
        <a:xfrm>
          <a:off x="0" y="2034356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RISK FACTORS</a:t>
          </a:r>
        </a:p>
      </dsp:txBody>
      <dsp:txXfrm>
        <a:off x="0" y="2034356"/>
        <a:ext cx="11484078" cy="508433"/>
      </dsp:txXfrm>
    </dsp:sp>
    <dsp:sp modelId="{8C3196B9-921D-41D2-8E4F-F49310D5D2F0}">
      <dsp:nvSpPr>
        <dsp:cNvPr id="0" name=""/>
        <dsp:cNvSpPr/>
      </dsp:nvSpPr>
      <dsp:spPr>
        <a:xfrm>
          <a:off x="0" y="2542790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FF3AE-3C63-463E-A23F-296B4D7B338A}">
      <dsp:nvSpPr>
        <dsp:cNvPr id="0" name=""/>
        <dsp:cNvSpPr/>
      </dsp:nvSpPr>
      <dsp:spPr>
        <a:xfrm>
          <a:off x="0" y="2542790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MISSION NEEeV</a:t>
          </a:r>
        </a:p>
      </dsp:txBody>
      <dsp:txXfrm>
        <a:off x="0" y="2542790"/>
        <a:ext cx="11484078" cy="508433"/>
      </dsp:txXfrm>
    </dsp:sp>
    <dsp:sp modelId="{ADC01980-6359-4B38-8A72-F0F427974A30}">
      <dsp:nvSpPr>
        <dsp:cNvPr id="0" name=""/>
        <dsp:cNvSpPr/>
      </dsp:nvSpPr>
      <dsp:spPr>
        <a:xfrm>
          <a:off x="0" y="3051224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88FE2-8F4B-4E60-A903-7E16CB260D84}">
      <dsp:nvSpPr>
        <dsp:cNvPr id="0" name=""/>
        <dsp:cNvSpPr/>
      </dsp:nvSpPr>
      <dsp:spPr>
        <a:xfrm>
          <a:off x="0" y="3051224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AMTSL (ACTIVE MANAGEMENT OF THIRD STAGE OF LABOR)</a:t>
          </a:r>
        </a:p>
      </dsp:txBody>
      <dsp:txXfrm>
        <a:off x="0" y="3051224"/>
        <a:ext cx="11484078" cy="508433"/>
      </dsp:txXfrm>
    </dsp:sp>
    <dsp:sp modelId="{F0F3AB94-8AAC-4B66-891E-0573B090751A}">
      <dsp:nvSpPr>
        <dsp:cNvPr id="0" name=""/>
        <dsp:cNvSpPr/>
      </dsp:nvSpPr>
      <dsp:spPr>
        <a:xfrm>
          <a:off x="0" y="3559658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7AB1F-85D1-4E2F-A1F4-00AF9113BB25}">
      <dsp:nvSpPr>
        <dsp:cNvPr id="0" name=""/>
        <dsp:cNvSpPr/>
      </dsp:nvSpPr>
      <dsp:spPr>
        <a:xfrm>
          <a:off x="0" y="3559658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E-MOTIVE</a:t>
          </a:r>
        </a:p>
      </dsp:txBody>
      <dsp:txXfrm>
        <a:off x="0" y="3559658"/>
        <a:ext cx="11484078" cy="508433"/>
      </dsp:txXfrm>
    </dsp:sp>
    <dsp:sp modelId="{8EC4CB2B-908F-4210-8988-E5E2CF9D7D5D}">
      <dsp:nvSpPr>
        <dsp:cNvPr id="0" name=""/>
        <dsp:cNvSpPr/>
      </dsp:nvSpPr>
      <dsp:spPr>
        <a:xfrm>
          <a:off x="0" y="4068092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370BB-EE70-42C4-9351-B364A417454C}">
      <dsp:nvSpPr>
        <dsp:cNvPr id="0" name=""/>
        <dsp:cNvSpPr/>
      </dsp:nvSpPr>
      <dsp:spPr>
        <a:xfrm>
          <a:off x="0" y="4068092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MANAGEMENT OF PPH</a:t>
          </a:r>
        </a:p>
      </dsp:txBody>
      <dsp:txXfrm>
        <a:off x="0" y="4068092"/>
        <a:ext cx="11484078" cy="508433"/>
      </dsp:txXfrm>
    </dsp:sp>
    <dsp:sp modelId="{D7048505-DCA9-43A3-8304-9AFF240CFBED}">
      <dsp:nvSpPr>
        <dsp:cNvPr id="0" name=""/>
        <dsp:cNvSpPr/>
      </dsp:nvSpPr>
      <dsp:spPr>
        <a:xfrm>
          <a:off x="0" y="4576526"/>
          <a:ext cx="114840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CF8FA-FFE2-4F9F-BA38-BDF5618CBBFC}">
      <dsp:nvSpPr>
        <dsp:cNvPr id="0" name=""/>
        <dsp:cNvSpPr/>
      </dsp:nvSpPr>
      <dsp:spPr>
        <a:xfrm>
          <a:off x="0" y="4576526"/>
          <a:ext cx="11484078" cy="508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REFRACTORY PPH</a:t>
          </a:r>
        </a:p>
      </dsp:txBody>
      <dsp:txXfrm>
        <a:off x="0" y="4576526"/>
        <a:ext cx="11484078" cy="508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F8D1BF-B0E0-4C42-B957-E7772F0B385A}">
      <dsp:nvSpPr>
        <dsp:cNvPr id="0" name=""/>
        <dsp:cNvSpPr/>
      </dsp:nvSpPr>
      <dsp:spPr>
        <a:xfrm>
          <a:off x="0" y="507469"/>
          <a:ext cx="6666833" cy="14297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Historically, blood loss &gt;500 ml after a vaginal delivery or 1 litre after a caesarean section within 24 hours of birth constituted PPH.</a:t>
          </a:r>
        </a:p>
      </dsp:txBody>
      <dsp:txXfrm>
        <a:off x="69794" y="577263"/>
        <a:ext cx="6527245" cy="1290152"/>
      </dsp:txXfrm>
    </dsp:sp>
    <dsp:sp modelId="{0163AF36-5676-4320-85BC-75404D140B9B}">
      <dsp:nvSpPr>
        <dsp:cNvPr id="0" name=""/>
        <dsp:cNvSpPr/>
      </dsp:nvSpPr>
      <dsp:spPr>
        <a:xfrm>
          <a:off x="0" y="2012089"/>
          <a:ext cx="6666833" cy="142974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Classified as mild (500 to 1000 ml), moderate (1000 to 2000 ml), and severe (&gt;2000 ml).</a:t>
          </a:r>
        </a:p>
      </dsp:txBody>
      <dsp:txXfrm>
        <a:off x="69794" y="2081883"/>
        <a:ext cx="6527245" cy="1290152"/>
      </dsp:txXfrm>
    </dsp:sp>
    <dsp:sp modelId="{B4E4C9E7-534A-41C8-AB9B-D0532956324C}">
      <dsp:nvSpPr>
        <dsp:cNvPr id="0" name=""/>
        <dsp:cNvSpPr/>
      </dsp:nvSpPr>
      <dsp:spPr>
        <a:xfrm>
          <a:off x="0" y="3516710"/>
          <a:ext cx="6666833" cy="142974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Clinically, any blood loss causing haemodynamic instability (ie, tachycardia, hypotension, oliguria) also constitutes PPH</a:t>
          </a:r>
        </a:p>
      </dsp:txBody>
      <dsp:txXfrm>
        <a:off x="69794" y="3586504"/>
        <a:ext cx="6527245" cy="1290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C3820-85A8-4201-956E-B58370408FA3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876D3E-7422-49AF-AC1B-279D516CB92D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FORMULA- HEART RATE/ SYSTOLIC BLOOD PRESSURE</a:t>
          </a:r>
        </a:p>
      </dsp:txBody>
      <dsp:txXfrm>
        <a:off x="0" y="2703"/>
        <a:ext cx="6900512" cy="921789"/>
      </dsp:txXfrm>
    </dsp:sp>
    <dsp:sp modelId="{A275C02E-8A4E-4A43-83DB-EF6689AC84E1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BA6B7-9E3D-499B-B565-4786BD23F8CE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NORMAL ( NON PREGNANT ): 0.5-0.7</a:t>
          </a:r>
        </a:p>
      </dsp:txBody>
      <dsp:txXfrm>
        <a:off x="0" y="924492"/>
        <a:ext cx="6900512" cy="921789"/>
      </dsp:txXfrm>
    </dsp:sp>
    <dsp:sp modelId="{E5F81FF1-54FA-4B11-B9E4-5D88505A4CA4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869C6-C1FE-4C2A-8BA0-363940B33105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NORMAL [PREGNANT]:0.7-0.9</a:t>
          </a:r>
        </a:p>
      </dsp:txBody>
      <dsp:txXfrm>
        <a:off x="0" y="1846281"/>
        <a:ext cx="6900512" cy="921789"/>
      </dsp:txXfrm>
    </dsp:sp>
    <dsp:sp modelId="{BB570370-7DEE-47A2-A9EB-D6524657393F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E214A-0E25-4CF0-99C6-23C4B06A4F03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&gt;0.9: WARNING SIGN OF HEMODYNAMIC COMPROMISE</a:t>
          </a:r>
        </a:p>
      </dsp:txBody>
      <dsp:txXfrm>
        <a:off x="0" y="2768070"/>
        <a:ext cx="6900512" cy="921789"/>
      </dsp:txXfrm>
    </dsp:sp>
    <dsp:sp modelId="{A72FF76A-3DE0-4145-AB8F-1701BF6AD85F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AEF81-AFC6-4ED9-9955-F86A9A10F666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&gt;0.1: SEVERE INSTABILITY ; BLOOD TRANSFUSION LIKELY REQUIRED</a:t>
          </a:r>
        </a:p>
      </dsp:txBody>
      <dsp:txXfrm>
        <a:off x="0" y="3689859"/>
        <a:ext cx="6900512" cy="921789"/>
      </dsp:txXfrm>
    </dsp:sp>
    <dsp:sp modelId="{813FE578-2CE3-421D-85D8-63B2888E1DBF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A3F04-B942-412D-A95F-F3B5EC3EA298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&gt;1.4:MORTALITY RISK AS HIGH AS 40%; MULTIPLE BLOOD PRODUCTS REQUIRED.</a:t>
          </a:r>
        </a:p>
      </dsp:txBody>
      <dsp:txXfrm>
        <a:off x="0" y="4611648"/>
        <a:ext cx="6900512" cy="9217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88827C-C5BD-4FDA-BC3D-9D0B26C04A5A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Most common cause of maternal mortality in India is obstetric hemorrhage (approximately 47%).</a:t>
          </a:r>
        </a:p>
      </dsp:txBody>
      <dsp:txXfrm>
        <a:off x="307345" y="1546"/>
        <a:ext cx="3222855" cy="1933713"/>
      </dsp:txXfrm>
    </dsp:sp>
    <dsp:sp modelId="{4393EF77-2182-4D20-8419-C31D467753F2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PPH is the most common cause of maternal death worldwide.</a:t>
          </a:r>
        </a:p>
      </dsp:txBody>
      <dsp:txXfrm>
        <a:off x="3852486" y="1546"/>
        <a:ext cx="3222855" cy="1933713"/>
      </dsp:txXfrm>
    </dsp:sp>
    <dsp:sp modelId="{2700C3FD-478D-4299-8CFC-886B6567D8F3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PPH occurs in approximately 6% of first pregnancies and approximately 4 to 5% of subsequent pregnancies.</a:t>
          </a:r>
        </a:p>
      </dsp:txBody>
      <dsp:txXfrm>
        <a:off x="7397627" y="1546"/>
        <a:ext cx="3222855" cy="1933713"/>
      </dsp:txXfrm>
    </dsp:sp>
    <dsp:sp modelId="{C58F3C15-2F92-430E-B018-605F8BAF84B8}">
      <dsp:nvSpPr>
        <dsp:cNvPr id="0" name=""/>
        <dsp:cNvSpPr/>
      </dsp:nvSpPr>
      <dsp:spPr>
        <a:xfrm>
          <a:off x="2079915" y="2257545"/>
          <a:ext cx="3222855" cy="193371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Recurrence rate is up to 15%.</a:t>
          </a:r>
        </a:p>
      </dsp:txBody>
      <dsp:txXfrm>
        <a:off x="2079915" y="2257545"/>
        <a:ext cx="3222855" cy="1933713"/>
      </dsp:txXfrm>
    </dsp:sp>
    <dsp:sp modelId="{81825049-1A28-4AC3-9640-49C9E504A7CA}">
      <dsp:nvSpPr>
        <dsp:cNvPr id="0" name=""/>
        <dsp:cNvSpPr/>
      </dsp:nvSpPr>
      <dsp:spPr>
        <a:xfrm>
          <a:off x="5625057" y="2257545"/>
          <a:ext cx="3222855" cy="193371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Most deaths due to PPH Occur within the first 24 hours after birth.</a:t>
          </a:r>
        </a:p>
      </dsp:txBody>
      <dsp:txXfrm>
        <a:off x="5625057" y="2257545"/>
        <a:ext cx="3222855" cy="19337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1F366-2BDF-4A7F-B97D-29620D2F9636}">
      <dsp:nvSpPr>
        <dsp:cNvPr id="0" name=""/>
        <dsp:cNvSpPr/>
      </dsp:nvSpPr>
      <dsp:spPr>
        <a:xfrm>
          <a:off x="0" y="759"/>
          <a:ext cx="67453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0B97FC-2F0F-4CEA-9BDE-644AC8A5D650}">
      <dsp:nvSpPr>
        <dsp:cNvPr id="0" name=""/>
        <dsp:cNvSpPr/>
      </dsp:nvSpPr>
      <dsp:spPr>
        <a:xfrm>
          <a:off x="0" y="759"/>
          <a:ext cx="6745322" cy="1244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Check Placenta  for completeness – identify missing lobes &amp; if any remove manually. </a:t>
          </a:r>
          <a:endParaRPr lang="en-US" sz="2800" kern="1200" dirty="0"/>
        </a:p>
      </dsp:txBody>
      <dsp:txXfrm>
        <a:off x="0" y="759"/>
        <a:ext cx="6745322" cy="1244459"/>
      </dsp:txXfrm>
    </dsp:sp>
    <dsp:sp modelId="{00FCF48A-1AD7-4368-B4BE-EFBF3838FBEA}">
      <dsp:nvSpPr>
        <dsp:cNvPr id="0" name=""/>
        <dsp:cNvSpPr/>
      </dsp:nvSpPr>
      <dsp:spPr>
        <a:xfrm>
          <a:off x="0" y="1245219"/>
          <a:ext cx="67453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05D9E-64B9-4B63-8529-0858BA2697A1}">
      <dsp:nvSpPr>
        <dsp:cNvPr id="0" name=""/>
        <dsp:cNvSpPr/>
      </dsp:nvSpPr>
      <dsp:spPr>
        <a:xfrm>
          <a:off x="0" y="1245219"/>
          <a:ext cx="6745322" cy="1244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If uterus is firm, placenta is complete but bleeding is there:- Tears are likely the cause</a:t>
          </a:r>
          <a:endParaRPr lang="en-US" sz="2800" kern="1200" dirty="0"/>
        </a:p>
      </dsp:txBody>
      <dsp:txXfrm>
        <a:off x="0" y="1245219"/>
        <a:ext cx="6745322" cy="1244459"/>
      </dsp:txXfrm>
    </dsp:sp>
    <dsp:sp modelId="{439E5313-A28B-48EB-A13D-D5902208484D}">
      <dsp:nvSpPr>
        <dsp:cNvPr id="0" name=""/>
        <dsp:cNvSpPr/>
      </dsp:nvSpPr>
      <dsp:spPr>
        <a:xfrm>
          <a:off x="0" y="2489679"/>
          <a:ext cx="67453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1AE6B-1A12-4C77-9445-D24CADCC306E}">
      <dsp:nvSpPr>
        <dsp:cNvPr id="0" name=""/>
        <dsp:cNvSpPr/>
      </dsp:nvSpPr>
      <dsp:spPr>
        <a:xfrm>
          <a:off x="0" y="2489679"/>
          <a:ext cx="6745322" cy="1244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Assess for tears and repair</a:t>
          </a:r>
          <a:endParaRPr lang="en-US" sz="2800" kern="1200" dirty="0"/>
        </a:p>
      </dsp:txBody>
      <dsp:txXfrm>
        <a:off x="0" y="2489679"/>
        <a:ext cx="6745322" cy="1244459"/>
      </dsp:txXfrm>
    </dsp:sp>
    <dsp:sp modelId="{2B0938EF-60BD-43D2-82F8-596A8C7CD6FD}">
      <dsp:nvSpPr>
        <dsp:cNvPr id="0" name=""/>
        <dsp:cNvSpPr/>
      </dsp:nvSpPr>
      <dsp:spPr>
        <a:xfrm>
          <a:off x="0" y="3734139"/>
          <a:ext cx="67453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3B826-7567-4BEB-AA0E-A53F67FB18C0}">
      <dsp:nvSpPr>
        <dsp:cNvPr id="0" name=""/>
        <dsp:cNvSpPr/>
      </dsp:nvSpPr>
      <dsp:spPr>
        <a:xfrm>
          <a:off x="0" y="3734139"/>
          <a:ext cx="6745322" cy="1244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If PPH, start treatment bundle immediately</a:t>
          </a:r>
          <a:endParaRPr lang="en-US" sz="2800" kern="1200" dirty="0"/>
        </a:p>
      </dsp:txBody>
      <dsp:txXfrm>
        <a:off x="0" y="3734139"/>
        <a:ext cx="6745322" cy="1244459"/>
      </dsp:txXfrm>
    </dsp:sp>
    <dsp:sp modelId="{1716DDFE-9696-4B8B-8E1F-F3B9894B4BA5}">
      <dsp:nvSpPr>
        <dsp:cNvPr id="0" name=""/>
        <dsp:cNvSpPr/>
      </dsp:nvSpPr>
      <dsp:spPr>
        <a:xfrm>
          <a:off x="0" y="4978599"/>
          <a:ext cx="67453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39DBD0-F32B-48E2-94D5-F312EF36669E}">
      <dsp:nvSpPr>
        <dsp:cNvPr id="0" name=""/>
        <dsp:cNvSpPr/>
      </dsp:nvSpPr>
      <dsp:spPr>
        <a:xfrm>
          <a:off x="0" y="4978599"/>
          <a:ext cx="6745322" cy="1244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0" y="4978599"/>
        <a:ext cx="6745322" cy="12444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C63EB-1A2F-49D8-889A-2F41D3687386}">
      <dsp:nvSpPr>
        <dsp:cNvPr id="0" name=""/>
        <dsp:cNvSpPr/>
      </dsp:nvSpPr>
      <dsp:spPr>
        <a:xfrm>
          <a:off x="0" y="452039"/>
          <a:ext cx="579608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ADVANCE INTERVENTION</a:t>
          </a:r>
          <a:endParaRPr lang="en-US" sz="3500" kern="1200" dirty="0"/>
        </a:p>
      </dsp:txBody>
      <dsp:txXfrm>
        <a:off x="40980" y="493019"/>
        <a:ext cx="5714120" cy="757514"/>
      </dsp:txXfrm>
    </dsp:sp>
    <dsp:sp modelId="{77CF2084-0191-43F3-AA81-2CDD387FCD41}">
      <dsp:nvSpPr>
        <dsp:cNvPr id="0" name=""/>
        <dsp:cNvSpPr/>
      </dsp:nvSpPr>
      <dsp:spPr>
        <a:xfrm>
          <a:off x="0" y="1291514"/>
          <a:ext cx="5796080" cy="3839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026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US" sz="2700" b="1" kern="1200"/>
            <a:t>Start safe blood transfusion in severe or ongoing PPH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US" sz="2700" b="1" kern="1200"/>
            <a:t>Recheck and repair vaginal and cervical lacerations that might have been missed 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US" sz="2700" b="1" kern="1200"/>
            <a:t>Apply bimanual uterine compression &amp; aortic compression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US" sz="2700" b="1" kern="1200"/>
            <a:t>Insert uterine balloon tamponade 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US" sz="2700" b="1" kern="1200"/>
            <a:t>Non pneumatic anti shock garment</a:t>
          </a:r>
          <a:endParaRPr lang="en-US" sz="2700" kern="1200"/>
        </a:p>
      </dsp:txBody>
      <dsp:txXfrm>
        <a:off x="0" y="1291514"/>
        <a:ext cx="5796080" cy="38398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A8C5F-682E-4364-A18E-F9DF24DDD221}">
      <dsp:nvSpPr>
        <dsp:cNvPr id="0" name=""/>
        <dsp:cNvSpPr/>
      </dsp:nvSpPr>
      <dsp:spPr>
        <a:xfrm>
          <a:off x="4194455" y="131731"/>
          <a:ext cx="2098958" cy="209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Bimanual uterine compression</a:t>
          </a:r>
          <a:endParaRPr lang="en-US" sz="2000" kern="1200"/>
        </a:p>
      </dsp:txBody>
      <dsp:txXfrm>
        <a:off x="4194455" y="131731"/>
        <a:ext cx="2098958" cy="2098958"/>
      </dsp:txXfrm>
    </dsp:sp>
    <dsp:sp modelId="{878261D5-5A53-4077-889F-B4875CC82122}">
      <dsp:nvSpPr>
        <dsp:cNvPr id="0" name=""/>
        <dsp:cNvSpPr/>
      </dsp:nvSpPr>
      <dsp:spPr>
        <a:xfrm>
          <a:off x="496346" y="-675"/>
          <a:ext cx="5929474" cy="5929474"/>
        </a:xfrm>
        <a:prstGeom prst="circularArrow">
          <a:avLst>
            <a:gd name="adj1" fmla="val 6903"/>
            <a:gd name="adj2" fmla="val 465407"/>
            <a:gd name="adj3" fmla="val 549185"/>
            <a:gd name="adj4" fmla="val 20585408"/>
            <a:gd name="adj5" fmla="val 80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C30F0-D585-46DD-8D86-336C6F728735}">
      <dsp:nvSpPr>
        <dsp:cNvPr id="0" name=""/>
        <dsp:cNvSpPr/>
      </dsp:nvSpPr>
      <dsp:spPr>
        <a:xfrm>
          <a:off x="4194455" y="3697433"/>
          <a:ext cx="2098958" cy="209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One hand in the anterior vaginal fornix and one hand behind the uterine fundus, squeezing the uterus between the hands for at least 5 min. </a:t>
          </a:r>
          <a:endParaRPr lang="en-US" sz="2000" kern="1200" dirty="0"/>
        </a:p>
      </dsp:txBody>
      <dsp:txXfrm>
        <a:off x="4194455" y="3697433"/>
        <a:ext cx="2098958" cy="2098958"/>
      </dsp:txXfrm>
    </dsp:sp>
    <dsp:sp modelId="{21D84552-D8A2-401D-9E32-CF81FFEC6CB0}">
      <dsp:nvSpPr>
        <dsp:cNvPr id="0" name=""/>
        <dsp:cNvSpPr/>
      </dsp:nvSpPr>
      <dsp:spPr>
        <a:xfrm>
          <a:off x="496346" y="-675"/>
          <a:ext cx="5929474" cy="5929474"/>
        </a:xfrm>
        <a:prstGeom prst="circularArrow">
          <a:avLst>
            <a:gd name="adj1" fmla="val 6903"/>
            <a:gd name="adj2" fmla="val 465407"/>
            <a:gd name="adj3" fmla="val 5949185"/>
            <a:gd name="adj4" fmla="val 4385408"/>
            <a:gd name="adj5" fmla="val 80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4299B-3703-49BE-A005-515222FB9609}">
      <dsp:nvSpPr>
        <dsp:cNvPr id="0" name=""/>
        <dsp:cNvSpPr/>
      </dsp:nvSpPr>
      <dsp:spPr>
        <a:xfrm>
          <a:off x="628753" y="3697433"/>
          <a:ext cx="2098958" cy="209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After 5 min, slowly remove hand ,If bleeding restarts, resume compression.</a:t>
          </a:r>
          <a:endParaRPr lang="en-US" sz="2000" kern="1200"/>
        </a:p>
      </dsp:txBody>
      <dsp:txXfrm>
        <a:off x="628753" y="3697433"/>
        <a:ext cx="2098958" cy="2098958"/>
      </dsp:txXfrm>
    </dsp:sp>
    <dsp:sp modelId="{6DEF0B66-857D-40F2-83A2-845DB2885193}">
      <dsp:nvSpPr>
        <dsp:cNvPr id="0" name=""/>
        <dsp:cNvSpPr/>
      </dsp:nvSpPr>
      <dsp:spPr>
        <a:xfrm>
          <a:off x="496346" y="-675"/>
          <a:ext cx="5929474" cy="5929474"/>
        </a:xfrm>
        <a:prstGeom prst="circularArrow">
          <a:avLst>
            <a:gd name="adj1" fmla="val 6903"/>
            <a:gd name="adj2" fmla="val 465407"/>
            <a:gd name="adj3" fmla="val 11349185"/>
            <a:gd name="adj4" fmla="val 9785408"/>
            <a:gd name="adj5" fmla="val 80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67D10-3E54-4AE8-9BCE-0237311461BB}">
      <dsp:nvSpPr>
        <dsp:cNvPr id="0" name=""/>
        <dsp:cNvSpPr/>
      </dsp:nvSpPr>
      <dsp:spPr>
        <a:xfrm>
          <a:off x="628753" y="131731"/>
          <a:ext cx="2098958" cy="2098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If no bleeding: continue IV infusion</a:t>
          </a:r>
          <a:endParaRPr lang="en-US" sz="2000" kern="1200"/>
        </a:p>
      </dsp:txBody>
      <dsp:txXfrm>
        <a:off x="628753" y="131731"/>
        <a:ext cx="2098958" cy="2098958"/>
      </dsp:txXfrm>
    </dsp:sp>
    <dsp:sp modelId="{486066D5-BCF3-49D8-B977-525D916D3EAA}">
      <dsp:nvSpPr>
        <dsp:cNvPr id="0" name=""/>
        <dsp:cNvSpPr/>
      </dsp:nvSpPr>
      <dsp:spPr>
        <a:xfrm>
          <a:off x="496346" y="-675"/>
          <a:ext cx="5929474" cy="5929474"/>
        </a:xfrm>
        <a:prstGeom prst="circularArrow">
          <a:avLst>
            <a:gd name="adj1" fmla="val 6903"/>
            <a:gd name="adj2" fmla="val 465407"/>
            <a:gd name="adj3" fmla="val 16749185"/>
            <a:gd name="adj4" fmla="val 15185408"/>
            <a:gd name="adj5" fmla="val 805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7CDCD-46CE-4031-AC41-6AA032AA3A8A}">
      <dsp:nvSpPr>
        <dsp:cNvPr id="0" name=""/>
        <dsp:cNvSpPr/>
      </dsp:nvSpPr>
      <dsp:spPr>
        <a:xfrm>
          <a:off x="0" y="0"/>
          <a:ext cx="114422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2EB226-FDEA-4270-A797-DC24A8119511}">
      <dsp:nvSpPr>
        <dsp:cNvPr id="0" name=""/>
        <dsp:cNvSpPr/>
      </dsp:nvSpPr>
      <dsp:spPr>
        <a:xfrm>
          <a:off x="0" y="0"/>
          <a:ext cx="2288458" cy="6268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/>
            <a:t>Uterine balloon tamponade (Bakri balloon or condom catheter):</a:t>
          </a:r>
          <a:endParaRPr lang="en-US" sz="3300" kern="1200"/>
        </a:p>
      </dsp:txBody>
      <dsp:txXfrm>
        <a:off x="0" y="0"/>
        <a:ext cx="2288458" cy="6268063"/>
      </dsp:txXfrm>
    </dsp:sp>
    <dsp:sp modelId="{BB930280-1AAA-409F-883E-25A0701B69E6}">
      <dsp:nvSpPr>
        <dsp:cNvPr id="0" name=""/>
        <dsp:cNvSpPr/>
      </dsp:nvSpPr>
      <dsp:spPr>
        <a:xfrm>
          <a:off x="2460092" y="49351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/>
            <a:t>Insert into uterine cavity under sterile conditions.</a:t>
          </a:r>
          <a:endParaRPr lang="en-US" sz="2700" kern="1200" dirty="0"/>
        </a:p>
      </dsp:txBody>
      <dsp:txXfrm>
        <a:off x="2460092" y="49351"/>
        <a:ext cx="8982198" cy="987036"/>
      </dsp:txXfrm>
    </dsp:sp>
    <dsp:sp modelId="{FAD1AE3A-84F1-4CA0-AD36-33BA836918BB}">
      <dsp:nvSpPr>
        <dsp:cNvPr id="0" name=""/>
        <dsp:cNvSpPr/>
      </dsp:nvSpPr>
      <dsp:spPr>
        <a:xfrm>
          <a:off x="2288458" y="1036388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E0F5A-C2CB-4268-9993-AFA8B6B769DD}">
      <dsp:nvSpPr>
        <dsp:cNvPr id="0" name=""/>
        <dsp:cNvSpPr/>
      </dsp:nvSpPr>
      <dsp:spPr>
        <a:xfrm>
          <a:off x="2460092" y="1085740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/>
            <a:t>Inflate with 300 to 500 ml warm </a:t>
          </a:r>
          <a:r>
            <a:rPr lang="en-IN" sz="2700" b="1" kern="1200" dirty="0" err="1"/>
            <a:t>saline,once</a:t>
          </a:r>
          <a:r>
            <a:rPr lang="en-IN" sz="2700" b="1" kern="1200" dirty="0"/>
            <a:t> correct placement confirmed.</a:t>
          </a:r>
          <a:endParaRPr lang="en-US" sz="2700" kern="1200" dirty="0"/>
        </a:p>
      </dsp:txBody>
      <dsp:txXfrm>
        <a:off x="2460092" y="1085740"/>
        <a:ext cx="8982198" cy="987036"/>
      </dsp:txXfrm>
    </dsp:sp>
    <dsp:sp modelId="{2A83A3B3-ADA9-4FE5-9B29-8C040A6A8714}">
      <dsp:nvSpPr>
        <dsp:cNvPr id="0" name=""/>
        <dsp:cNvSpPr/>
      </dsp:nvSpPr>
      <dsp:spPr>
        <a:xfrm>
          <a:off x="2288458" y="2072776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BC3822-B5DC-46EC-9BD6-2DC2E7DA554A}">
      <dsp:nvSpPr>
        <dsp:cNvPr id="0" name=""/>
        <dsp:cNvSpPr/>
      </dsp:nvSpPr>
      <dsp:spPr>
        <a:xfrm>
          <a:off x="2460092" y="2122128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/>
            <a:t>Only insert after ruling out retained tissue and uterine rupture.</a:t>
          </a:r>
          <a:endParaRPr lang="en-US" sz="2700" kern="1200"/>
        </a:p>
      </dsp:txBody>
      <dsp:txXfrm>
        <a:off x="2460092" y="2122128"/>
        <a:ext cx="8982198" cy="987036"/>
      </dsp:txXfrm>
    </dsp:sp>
    <dsp:sp modelId="{FC44E0DB-BEAD-491F-BEEE-18E35F0E3F54}">
      <dsp:nvSpPr>
        <dsp:cNvPr id="0" name=""/>
        <dsp:cNvSpPr/>
      </dsp:nvSpPr>
      <dsp:spPr>
        <a:xfrm>
          <a:off x="2288458" y="3109164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AF698-1BD3-4284-BB6F-B17C02D25C23}">
      <dsp:nvSpPr>
        <dsp:cNvPr id="0" name=""/>
        <dsp:cNvSpPr/>
      </dsp:nvSpPr>
      <dsp:spPr>
        <a:xfrm>
          <a:off x="2460092" y="3158516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/>
            <a:t>Check fundal height for concealed bleeding.</a:t>
          </a:r>
          <a:endParaRPr lang="en-US" sz="2700" kern="1200"/>
        </a:p>
      </dsp:txBody>
      <dsp:txXfrm>
        <a:off x="2460092" y="3158516"/>
        <a:ext cx="8982198" cy="987036"/>
      </dsp:txXfrm>
    </dsp:sp>
    <dsp:sp modelId="{921FD8EB-909F-4572-9837-386C9AB562CE}">
      <dsp:nvSpPr>
        <dsp:cNvPr id="0" name=""/>
        <dsp:cNvSpPr/>
      </dsp:nvSpPr>
      <dsp:spPr>
        <a:xfrm>
          <a:off x="2288458" y="4145553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C6560-8E5D-4946-A4AC-62F83A7B1700}">
      <dsp:nvSpPr>
        <dsp:cNvPr id="0" name=""/>
        <dsp:cNvSpPr/>
      </dsp:nvSpPr>
      <dsp:spPr>
        <a:xfrm>
          <a:off x="2460092" y="4194904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/>
            <a:t>Can remain in situ for 12 to 24 hours.</a:t>
          </a:r>
          <a:endParaRPr lang="en-US" sz="2700" kern="1200"/>
        </a:p>
      </dsp:txBody>
      <dsp:txXfrm>
        <a:off x="2460092" y="4194904"/>
        <a:ext cx="8982198" cy="987036"/>
      </dsp:txXfrm>
    </dsp:sp>
    <dsp:sp modelId="{74867297-2C04-4E09-A0B4-51B15F8AA649}">
      <dsp:nvSpPr>
        <dsp:cNvPr id="0" name=""/>
        <dsp:cNvSpPr/>
      </dsp:nvSpPr>
      <dsp:spPr>
        <a:xfrm>
          <a:off x="2288458" y="5181941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E0D3A6-6016-4B14-9B44-B5212EDE0770}">
      <dsp:nvSpPr>
        <dsp:cNvPr id="0" name=""/>
        <dsp:cNvSpPr/>
      </dsp:nvSpPr>
      <dsp:spPr>
        <a:xfrm>
          <a:off x="2460092" y="5231293"/>
          <a:ext cx="8982198" cy="98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/>
            <a:t>To deflate: Remove 100 ml every 15 minutes while monitoring vitals; re-inflate if bleeding restarts.</a:t>
          </a:r>
          <a:endParaRPr lang="en-US" sz="2700" kern="1200"/>
        </a:p>
      </dsp:txBody>
      <dsp:txXfrm>
        <a:off x="2460092" y="5231293"/>
        <a:ext cx="8982198" cy="987036"/>
      </dsp:txXfrm>
    </dsp:sp>
    <dsp:sp modelId="{3369DBF4-B5CB-443E-81E4-53A72B99F0B0}">
      <dsp:nvSpPr>
        <dsp:cNvPr id="0" name=""/>
        <dsp:cNvSpPr/>
      </dsp:nvSpPr>
      <dsp:spPr>
        <a:xfrm>
          <a:off x="2288458" y="6218329"/>
          <a:ext cx="91538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80EFF-4357-4DF0-99E6-40A562E1F76F}">
      <dsp:nvSpPr>
        <dsp:cNvPr id="0" name=""/>
        <dsp:cNvSpPr/>
      </dsp:nvSpPr>
      <dsp:spPr>
        <a:xfrm>
          <a:off x="0" y="550510"/>
          <a:ext cx="525042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Steel cylindrical cannula, approximately 25 cm length, 12 mm diameter.</a:t>
          </a:r>
        </a:p>
      </dsp:txBody>
      <dsp:txXfrm>
        <a:off x="38838" y="589348"/>
        <a:ext cx="5172750" cy="717924"/>
      </dsp:txXfrm>
    </dsp:sp>
    <dsp:sp modelId="{90C2790A-4B4D-45C5-AB4F-907FB791F6F2}">
      <dsp:nvSpPr>
        <dsp:cNvPr id="0" name=""/>
        <dsp:cNvSpPr/>
      </dsp:nvSpPr>
      <dsp:spPr>
        <a:xfrm>
          <a:off x="0" y="1403710"/>
          <a:ext cx="525042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Available in straight and curved types.</a:t>
          </a:r>
        </a:p>
      </dsp:txBody>
      <dsp:txXfrm>
        <a:off x="38838" y="1442548"/>
        <a:ext cx="5172750" cy="717924"/>
      </dsp:txXfrm>
    </dsp:sp>
    <dsp:sp modelId="{71276EC6-06F5-4AE3-8BEB-0008224EA382}">
      <dsp:nvSpPr>
        <dsp:cNvPr id="0" name=""/>
        <dsp:cNvSpPr/>
      </dsp:nvSpPr>
      <dsp:spPr>
        <a:xfrm>
          <a:off x="0" y="2256910"/>
          <a:ext cx="525042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Inserted into flabby uterine cavity and connected to suction at 700 mmHg.</a:t>
          </a:r>
        </a:p>
      </dsp:txBody>
      <dsp:txXfrm>
        <a:off x="38838" y="2295748"/>
        <a:ext cx="5172750" cy="717924"/>
      </dsp:txXfrm>
    </dsp:sp>
    <dsp:sp modelId="{86F59955-EBA0-4CBF-8FAC-74C9BEBA00FD}">
      <dsp:nvSpPr>
        <dsp:cNvPr id="0" name=""/>
        <dsp:cNvSpPr/>
      </dsp:nvSpPr>
      <dsp:spPr>
        <a:xfrm>
          <a:off x="0" y="3110110"/>
          <a:ext cx="525042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Negative pressure brings anterior &amp; posterior walls together, decreasing blood loss.</a:t>
          </a:r>
        </a:p>
      </dsp:txBody>
      <dsp:txXfrm>
        <a:off x="38838" y="3148948"/>
        <a:ext cx="5172750" cy="717924"/>
      </dsp:txXfrm>
    </dsp:sp>
    <dsp:sp modelId="{27F12B22-9627-4B97-BEAD-9C9BE566A852}">
      <dsp:nvSpPr>
        <dsp:cNvPr id="0" name=""/>
        <dsp:cNvSpPr/>
      </dsp:nvSpPr>
      <dsp:spPr>
        <a:xfrm>
          <a:off x="0" y="3963310"/>
          <a:ext cx="525042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Small holes on the cannula can become blocked by clots; replacement cannula must be available.</a:t>
          </a:r>
        </a:p>
      </dsp:txBody>
      <dsp:txXfrm>
        <a:off x="38838" y="4002148"/>
        <a:ext cx="5172750" cy="7179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C2EC3-DD3D-4F6B-BBD7-309BC04587DB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EF4EB1-B062-4168-916D-BD86010C4B08}">
      <dsp:nvSpPr>
        <dsp:cNvPr id="0" name=""/>
        <dsp:cNvSpPr/>
      </dsp:nvSpPr>
      <dsp:spPr>
        <a:xfrm>
          <a:off x="0" y="0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When all these methods fail, address the causes :-</a:t>
          </a:r>
          <a:endParaRPr lang="en-US" sz="2800" kern="1200"/>
        </a:p>
      </dsp:txBody>
      <dsp:txXfrm>
        <a:off x="0" y="0"/>
        <a:ext cx="10515600" cy="840205"/>
      </dsp:txXfrm>
    </dsp:sp>
    <dsp:sp modelId="{425DC021-3B87-453E-8F1F-6A378A943487}">
      <dsp:nvSpPr>
        <dsp:cNvPr id="0" name=""/>
        <dsp:cNvSpPr/>
      </dsp:nvSpPr>
      <dsp:spPr>
        <a:xfrm>
          <a:off x="0" y="84020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99B6A-3584-4808-9FFE-5199DFF55030}">
      <dsp:nvSpPr>
        <dsp:cNvPr id="0" name=""/>
        <dsp:cNvSpPr/>
      </dsp:nvSpPr>
      <dsp:spPr>
        <a:xfrm>
          <a:off x="0" y="840205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Do surgical  interventions like </a:t>
          </a:r>
          <a:endParaRPr lang="en-US" sz="2800" kern="1200"/>
        </a:p>
      </dsp:txBody>
      <dsp:txXfrm>
        <a:off x="0" y="840205"/>
        <a:ext cx="10515600" cy="840205"/>
      </dsp:txXfrm>
    </dsp:sp>
    <dsp:sp modelId="{1CF76497-CC9E-43E6-8281-BE75186077C2}">
      <dsp:nvSpPr>
        <dsp:cNvPr id="0" name=""/>
        <dsp:cNvSpPr/>
      </dsp:nvSpPr>
      <dsp:spPr>
        <a:xfrm>
          <a:off x="0" y="168041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D17BBB-D1D3-4E82-82F9-A4E86EDD4E38}">
      <dsp:nvSpPr>
        <dsp:cNvPr id="0" name=""/>
        <dsp:cNvSpPr/>
      </dsp:nvSpPr>
      <dsp:spPr>
        <a:xfrm>
          <a:off x="0" y="1680410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1. Compression sutures</a:t>
          </a:r>
          <a:endParaRPr lang="en-US" sz="2800" kern="1200"/>
        </a:p>
      </dsp:txBody>
      <dsp:txXfrm>
        <a:off x="0" y="1680410"/>
        <a:ext cx="10515600" cy="840205"/>
      </dsp:txXfrm>
    </dsp:sp>
    <dsp:sp modelId="{BB466C77-9012-4079-A777-31F46E0000C9}">
      <dsp:nvSpPr>
        <dsp:cNvPr id="0" name=""/>
        <dsp:cNvSpPr/>
      </dsp:nvSpPr>
      <dsp:spPr>
        <a:xfrm>
          <a:off x="0" y="252061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77A92-40C5-4818-B1B3-200A7527C09A}">
      <dsp:nvSpPr>
        <dsp:cNvPr id="0" name=""/>
        <dsp:cNvSpPr/>
      </dsp:nvSpPr>
      <dsp:spPr>
        <a:xfrm>
          <a:off x="0" y="2520615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/>
            <a:t>2. Stepwise devascularisation</a:t>
          </a:r>
          <a:endParaRPr lang="en-US" sz="2800" kern="1200"/>
        </a:p>
      </dsp:txBody>
      <dsp:txXfrm>
        <a:off x="0" y="2520615"/>
        <a:ext cx="10515600" cy="840205"/>
      </dsp:txXfrm>
    </dsp:sp>
    <dsp:sp modelId="{AC8D5568-C32E-4398-8828-0C27892DCA6B}">
      <dsp:nvSpPr>
        <dsp:cNvPr id="0" name=""/>
        <dsp:cNvSpPr/>
      </dsp:nvSpPr>
      <dsp:spPr>
        <a:xfrm>
          <a:off x="0" y="336082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77F67-993E-4D5A-8EB1-040AEAC660CF}">
      <dsp:nvSpPr>
        <dsp:cNvPr id="0" name=""/>
        <dsp:cNvSpPr/>
      </dsp:nvSpPr>
      <dsp:spPr>
        <a:xfrm>
          <a:off x="0" y="3360821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/>
            <a:t>3. Uterine artery embolisation</a:t>
          </a:r>
          <a:endParaRPr lang="en-US" sz="2800" kern="1200"/>
        </a:p>
      </dsp:txBody>
      <dsp:txXfrm>
        <a:off x="0" y="3360821"/>
        <a:ext cx="10515600" cy="840205"/>
      </dsp:txXfrm>
    </dsp:sp>
    <dsp:sp modelId="{E71D1247-51DE-4153-81AC-51DDF36CD5F7}">
      <dsp:nvSpPr>
        <dsp:cNvPr id="0" name=""/>
        <dsp:cNvSpPr/>
      </dsp:nvSpPr>
      <dsp:spPr>
        <a:xfrm>
          <a:off x="0" y="420102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B9BB0-006C-4A54-8C88-2E0D387976AA}">
      <dsp:nvSpPr>
        <dsp:cNvPr id="0" name=""/>
        <dsp:cNvSpPr/>
      </dsp:nvSpPr>
      <dsp:spPr>
        <a:xfrm>
          <a:off x="0" y="4201026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/>
            <a:t>4. Emergency peripartum hysterectomy – decision-making is important</a:t>
          </a:r>
          <a:endParaRPr lang="en-US" sz="2800" kern="1200"/>
        </a:p>
      </dsp:txBody>
      <dsp:txXfrm>
        <a:off x="0" y="4201026"/>
        <a:ext cx="10515600" cy="840205"/>
      </dsp:txXfrm>
    </dsp:sp>
    <dsp:sp modelId="{0D0D880D-3426-4AED-B64D-BC6C52709512}">
      <dsp:nvSpPr>
        <dsp:cNvPr id="0" name=""/>
        <dsp:cNvSpPr/>
      </dsp:nvSpPr>
      <dsp:spPr>
        <a:xfrm>
          <a:off x="0" y="50412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34F74-226D-4C7E-92AC-3FAEAB510C74}">
      <dsp:nvSpPr>
        <dsp:cNvPr id="0" name=""/>
        <dsp:cNvSpPr/>
      </dsp:nvSpPr>
      <dsp:spPr>
        <a:xfrm>
          <a:off x="0" y="5041231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/>
            <a:t>Conservative methods are used only when the woman is haemodynamically stable. </a:t>
          </a:r>
          <a:endParaRPr lang="en-US" sz="2800" kern="1200"/>
        </a:p>
      </dsp:txBody>
      <dsp:txXfrm>
        <a:off x="0" y="5041231"/>
        <a:ext cx="10515600" cy="840205"/>
      </dsp:txXfrm>
    </dsp:sp>
    <dsp:sp modelId="{B670CAB5-E1FD-4C1A-B0FC-5AAEC02F1BC5}">
      <dsp:nvSpPr>
        <dsp:cNvPr id="0" name=""/>
        <dsp:cNvSpPr/>
      </dsp:nvSpPr>
      <dsp:spPr>
        <a:xfrm>
          <a:off x="0" y="588143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52CDD-40F1-48BD-AA1B-E95409D0C297}">
      <dsp:nvSpPr>
        <dsp:cNvPr id="0" name=""/>
        <dsp:cNvSpPr/>
      </dsp:nvSpPr>
      <dsp:spPr>
        <a:xfrm>
          <a:off x="0" y="5881436"/>
          <a:ext cx="10515600" cy="840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/>
            <a:t>In Haemodynamically unstable- Radical surgery, Subtotal /Total hysterectomy</a:t>
          </a:r>
          <a:endParaRPr lang="en-US" sz="2800" kern="1200"/>
        </a:p>
      </dsp:txBody>
      <dsp:txXfrm>
        <a:off x="0" y="5881436"/>
        <a:ext cx="10515600" cy="84020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6E712-EDAC-4E3D-893D-0801368BD719}">
      <dsp:nvSpPr>
        <dsp:cNvPr id="0" name=""/>
        <dsp:cNvSpPr/>
      </dsp:nvSpPr>
      <dsp:spPr>
        <a:xfrm>
          <a:off x="251090" y="965807"/>
          <a:ext cx="1355917" cy="13559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00657-9FB7-4954-9FC5-8470D6AB50B8}">
      <dsp:nvSpPr>
        <dsp:cNvPr id="0" name=""/>
        <dsp:cNvSpPr/>
      </dsp:nvSpPr>
      <dsp:spPr>
        <a:xfrm>
          <a:off x="535832" y="1250549"/>
          <a:ext cx="786432" cy="7864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F30CD-E2F6-4C34-A2A7-134FF199684E}">
      <dsp:nvSpPr>
        <dsp:cNvPr id="0" name=""/>
        <dsp:cNvSpPr/>
      </dsp:nvSpPr>
      <dsp:spPr>
        <a:xfrm>
          <a:off x="1897561" y="965807"/>
          <a:ext cx="3196091" cy="1355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The "Golden Hour“</a:t>
          </a:r>
          <a:endParaRPr lang="en-US" sz="3600" kern="1200" dirty="0"/>
        </a:p>
      </dsp:txBody>
      <dsp:txXfrm>
        <a:off x="1897561" y="965807"/>
        <a:ext cx="3196091" cy="1355917"/>
      </dsp:txXfrm>
    </dsp:sp>
    <dsp:sp modelId="{77447D57-BC16-440A-83E0-0AEFDAB3932F}">
      <dsp:nvSpPr>
        <dsp:cNvPr id="0" name=""/>
        <dsp:cNvSpPr/>
      </dsp:nvSpPr>
      <dsp:spPr>
        <a:xfrm>
          <a:off x="5650547" y="965807"/>
          <a:ext cx="1355917" cy="13559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9DEA6-20A4-40CD-BAE8-FC2D74D8E809}">
      <dsp:nvSpPr>
        <dsp:cNvPr id="0" name=""/>
        <dsp:cNvSpPr/>
      </dsp:nvSpPr>
      <dsp:spPr>
        <a:xfrm>
          <a:off x="5935290" y="1250549"/>
          <a:ext cx="786432" cy="7864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43B5B-86D9-4EE6-A308-4C5D9631D4A7}">
      <dsp:nvSpPr>
        <dsp:cNvPr id="0" name=""/>
        <dsp:cNvSpPr/>
      </dsp:nvSpPr>
      <dsp:spPr>
        <a:xfrm>
          <a:off x="7297018" y="965807"/>
          <a:ext cx="3196091" cy="1355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Critical first 60 minutes following diagnosis</a:t>
          </a:r>
          <a:endParaRPr lang="en-US" sz="2100" kern="1200"/>
        </a:p>
      </dsp:txBody>
      <dsp:txXfrm>
        <a:off x="7297018" y="965807"/>
        <a:ext cx="3196091" cy="1355917"/>
      </dsp:txXfrm>
    </dsp:sp>
    <dsp:sp modelId="{A6B5F982-3181-466A-964D-32A50C41FF6A}">
      <dsp:nvSpPr>
        <dsp:cNvPr id="0" name=""/>
        <dsp:cNvSpPr/>
      </dsp:nvSpPr>
      <dsp:spPr>
        <a:xfrm>
          <a:off x="251090" y="3272792"/>
          <a:ext cx="1355917" cy="13559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D1FDF-2E1A-4B1B-BD88-D23121D132BC}">
      <dsp:nvSpPr>
        <dsp:cNvPr id="0" name=""/>
        <dsp:cNvSpPr/>
      </dsp:nvSpPr>
      <dsp:spPr>
        <a:xfrm>
          <a:off x="535832" y="3557535"/>
          <a:ext cx="786432" cy="7864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0D533-76C6-4B58-A4E9-E5918827C628}">
      <dsp:nvSpPr>
        <dsp:cNvPr id="0" name=""/>
        <dsp:cNvSpPr/>
      </dsp:nvSpPr>
      <dsp:spPr>
        <a:xfrm>
          <a:off x="1897561" y="3272792"/>
          <a:ext cx="3196091" cy="1355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Use all modalities of </a:t>
          </a:r>
          <a:r>
            <a:rPr lang="en-IN" sz="2100" b="1" kern="1200"/>
            <a:t>PPH treatment in first  60 minutes. </a:t>
          </a:r>
          <a:endParaRPr lang="en-US" sz="2100" kern="1200"/>
        </a:p>
      </dsp:txBody>
      <dsp:txXfrm>
        <a:off x="1897561" y="3272792"/>
        <a:ext cx="3196091" cy="1355917"/>
      </dsp:txXfrm>
    </dsp:sp>
    <dsp:sp modelId="{C845AFC6-DBD8-483D-A167-F50790EBF2F1}">
      <dsp:nvSpPr>
        <dsp:cNvPr id="0" name=""/>
        <dsp:cNvSpPr/>
      </dsp:nvSpPr>
      <dsp:spPr>
        <a:xfrm>
          <a:off x="5650547" y="3272792"/>
          <a:ext cx="1355917" cy="13559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2FC3F-91A3-42F3-982D-3C3842A05AE4}">
      <dsp:nvSpPr>
        <dsp:cNvPr id="0" name=""/>
        <dsp:cNvSpPr/>
      </dsp:nvSpPr>
      <dsp:spPr>
        <a:xfrm>
          <a:off x="5935290" y="3557535"/>
          <a:ext cx="786432" cy="7864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EF3EB2-2AD9-4BEF-AC51-AF0DFE47A168}">
      <dsp:nvSpPr>
        <dsp:cNvPr id="0" name=""/>
        <dsp:cNvSpPr/>
      </dsp:nvSpPr>
      <dsp:spPr>
        <a:xfrm>
          <a:off x="7297018" y="3272792"/>
          <a:ext cx="3196091" cy="1355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As the more time elapses from the point of severe shock to resuscitation chances of survival decreases </a:t>
          </a:r>
        </a:p>
      </dsp:txBody>
      <dsp:txXfrm>
        <a:off x="7297018" y="3272792"/>
        <a:ext cx="3196091" cy="135591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FCA3B-33BC-4772-BFC3-FCD185BE0B8F}">
      <dsp:nvSpPr>
        <dsp:cNvPr id="0" name=""/>
        <dsp:cNvSpPr/>
      </dsp:nvSpPr>
      <dsp:spPr>
        <a:xfrm>
          <a:off x="0" y="4505"/>
          <a:ext cx="11574932" cy="9596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746A7-854A-4C43-8FD9-56DF7F7164B4}">
      <dsp:nvSpPr>
        <dsp:cNvPr id="0" name=""/>
        <dsp:cNvSpPr/>
      </dsp:nvSpPr>
      <dsp:spPr>
        <a:xfrm>
          <a:off x="290301" y="220432"/>
          <a:ext cx="527821" cy="5278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B278C-B2F8-418F-817F-5E71D742A2A2}">
      <dsp:nvSpPr>
        <dsp:cNvPr id="0" name=""/>
        <dsp:cNvSpPr/>
      </dsp:nvSpPr>
      <dsp:spPr>
        <a:xfrm>
          <a:off x="1108424" y="4505"/>
          <a:ext cx="10466507" cy="959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66" tIns="101566" rIns="101566" bIns="10156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b="1" kern="1200" dirty="0"/>
            <a:t>Follow the “</a:t>
          </a:r>
          <a:r>
            <a:rPr lang="en-IN" sz="2400" kern="1200" dirty="0"/>
            <a:t>stabilize, temporise, transfer”</a:t>
          </a:r>
          <a:r>
            <a:rPr lang="en-IN" sz="2400" b="1" kern="1200" dirty="0"/>
            <a:t> principle</a:t>
          </a:r>
          <a:endParaRPr lang="en-US" sz="2400" kern="1200" dirty="0"/>
        </a:p>
      </dsp:txBody>
      <dsp:txXfrm>
        <a:off x="1108424" y="4505"/>
        <a:ext cx="10466507" cy="959674"/>
      </dsp:txXfrm>
    </dsp:sp>
    <dsp:sp modelId="{0DB3AFF2-83A9-411A-BC9C-AA43993C5C48}">
      <dsp:nvSpPr>
        <dsp:cNvPr id="0" name=""/>
        <dsp:cNvSpPr/>
      </dsp:nvSpPr>
      <dsp:spPr>
        <a:xfrm>
          <a:off x="0" y="1204099"/>
          <a:ext cx="11574932" cy="9596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943F4-0BE0-4FA1-848D-11F98A1B0038}">
      <dsp:nvSpPr>
        <dsp:cNvPr id="0" name=""/>
        <dsp:cNvSpPr/>
      </dsp:nvSpPr>
      <dsp:spPr>
        <a:xfrm>
          <a:off x="290301" y="1420025"/>
          <a:ext cx="527821" cy="5278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2BE4C8-F1FD-4252-8388-032003801C7A}">
      <dsp:nvSpPr>
        <dsp:cNvPr id="0" name=""/>
        <dsp:cNvSpPr/>
      </dsp:nvSpPr>
      <dsp:spPr>
        <a:xfrm>
          <a:off x="1108424" y="1204099"/>
          <a:ext cx="10466507" cy="959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66" tIns="101566" rIns="101566" bIns="101566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b="1" kern="1200" dirty="0"/>
            <a:t>Early recognition → Immediate action → No delay in transport</a:t>
          </a:r>
          <a:r>
            <a:rPr lang="en-IN" sz="1400" b="1" kern="1200" dirty="0"/>
            <a:t>.</a:t>
          </a:r>
          <a:endParaRPr lang="en-US" sz="1400" kern="1200" dirty="0"/>
        </a:p>
      </dsp:txBody>
      <dsp:txXfrm>
        <a:off x="1108424" y="1204099"/>
        <a:ext cx="10466507" cy="959674"/>
      </dsp:txXfrm>
    </dsp:sp>
    <dsp:sp modelId="{EC161E11-2CFB-44F0-863B-9277940013FD}">
      <dsp:nvSpPr>
        <dsp:cNvPr id="0" name=""/>
        <dsp:cNvSpPr/>
      </dsp:nvSpPr>
      <dsp:spPr>
        <a:xfrm>
          <a:off x="0" y="2403692"/>
          <a:ext cx="11574932" cy="9596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3EBA93-006D-4BF9-85F9-67CFA78367F0}">
      <dsp:nvSpPr>
        <dsp:cNvPr id="0" name=""/>
        <dsp:cNvSpPr/>
      </dsp:nvSpPr>
      <dsp:spPr>
        <a:xfrm>
          <a:off x="290301" y="2619619"/>
          <a:ext cx="527821" cy="52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AA5EC-6090-429A-BB28-4E89F2462147}">
      <dsp:nvSpPr>
        <dsp:cNvPr id="0" name=""/>
        <dsp:cNvSpPr/>
      </dsp:nvSpPr>
      <dsp:spPr>
        <a:xfrm>
          <a:off x="1108424" y="2403692"/>
          <a:ext cx="10466507" cy="959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66" tIns="101566" rIns="101566" bIns="1015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/>
            <a:t>Inform receiving centre (OBG team + blood bank readiness).</a:t>
          </a:r>
          <a:endParaRPr lang="en-US" sz="1900" kern="1200" dirty="0"/>
        </a:p>
      </dsp:txBody>
      <dsp:txXfrm>
        <a:off x="1108424" y="2403692"/>
        <a:ext cx="10466507" cy="959674"/>
      </dsp:txXfrm>
    </dsp:sp>
    <dsp:sp modelId="{3BD319B9-2320-4FBE-9EB2-B81EE239D7BA}">
      <dsp:nvSpPr>
        <dsp:cNvPr id="0" name=""/>
        <dsp:cNvSpPr/>
      </dsp:nvSpPr>
      <dsp:spPr>
        <a:xfrm>
          <a:off x="0" y="3603286"/>
          <a:ext cx="11574932" cy="9596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62710-C8BC-490C-BFF7-B87BDAEF217D}">
      <dsp:nvSpPr>
        <dsp:cNvPr id="0" name=""/>
        <dsp:cNvSpPr/>
      </dsp:nvSpPr>
      <dsp:spPr>
        <a:xfrm>
          <a:off x="290301" y="3819212"/>
          <a:ext cx="527821" cy="52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65503-9FB9-45B6-9F92-0FB83531C8DE}">
      <dsp:nvSpPr>
        <dsp:cNvPr id="0" name=""/>
        <dsp:cNvSpPr/>
      </dsp:nvSpPr>
      <dsp:spPr>
        <a:xfrm>
          <a:off x="1108424" y="3603286"/>
          <a:ext cx="10466507" cy="959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66" tIns="101566" rIns="101566" bIns="1015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 dirty="0"/>
            <a:t>Transfer with skilled staff and continuous monitoring</a:t>
          </a:r>
          <a:endParaRPr lang="en-IN" sz="1900" kern="1200" dirty="0"/>
        </a:p>
      </dsp:txBody>
      <dsp:txXfrm>
        <a:off x="1108424" y="3603286"/>
        <a:ext cx="10466507" cy="959674"/>
      </dsp:txXfrm>
    </dsp:sp>
    <dsp:sp modelId="{1D3CF531-9E92-478D-A764-2FDA1B5EB67C}">
      <dsp:nvSpPr>
        <dsp:cNvPr id="0" name=""/>
        <dsp:cNvSpPr/>
      </dsp:nvSpPr>
      <dsp:spPr>
        <a:xfrm>
          <a:off x="0" y="4802879"/>
          <a:ext cx="11574932" cy="9596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11E38-7A42-42AE-B23B-3A4A9E44E8C4}">
      <dsp:nvSpPr>
        <dsp:cNvPr id="0" name=""/>
        <dsp:cNvSpPr/>
      </dsp:nvSpPr>
      <dsp:spPr>
        <a:xfrm>
          <a:off x="290301" y="5018806"/>
          <a:ext cx="527821" cy="527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6CEF1-812F-4523-9F4D-2DAA3C05C9F2}">
      <dsp:nvSpPr>
        <dsp:cNvPr id="0" name=""/>
        <dsp:cNvSpPr/>
      </dsp:nvSpPr>
      <dsp:spPr>
        <a:xfrm>
          <a:off x="1108424" y="4802879"/>
          <a:ext cx="10466507" cy="959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566" tIns="101566" rIns="101566" bIns="1015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b="1" kern="1200"/>
            <a:t>Referral note must include: vitals, drugs given, IV lines, interventions</a:t>
          </a:r>
          <a:endParaRPr lang="en-IN" sz="1900" kern="1200"/>
        </a:p>
      </dsp:txBody>
      <dsp:txXfrm>
        <a:off x="1108424" y="4802879"/>
        <a:ext cx="10466507" cy="959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F5B995-E095-673D-C72B-D8423F1B86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1F0812-2178-7B3B-18EF-A1B6E57144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C249E-FBF5-4E91-8D59-93F288DC50CB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48520-CFC4-F3B9-30FC-C1043717E8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EBB2C-6F54-093A-9010-DD59D9BFB1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5A851-C11A-4718-8510-DA3C96776F9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678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BED29-9770-492E-B173-DD26BAFC58E2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8BFA8-8111-4139-BB62-18B99C8B16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929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530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16C4D-8552-45C1-A93B-B8CF03CEFD4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621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75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187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373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2317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75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518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197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57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7538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180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7878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8BFA8-8111-4139-BB62-18B99C8B168D}" type="slidenum">
              <a:rPr lang="en-IN" smtClean="0"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78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238E-D9C7-7A76-2E47-C7661F352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03F3D-18D3-C97B-C578-18248BB81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0AACE-BCF4-3B9C-981C-70E3906DD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DC1E2-0BD6-2B7B-F2DA-001153F8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9603B-33D0-CD96-0882-18180415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25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FA200-EBBA-AF2F-D01D-570072A3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CD678-29A1-D74A-C6A9-AB6765B0F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3E717-7B7B-C3D1-1EE8-BF021188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94F5F-CA2A-B448-4290-1229A5BF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59799-E7B3-7DA0-BCEB-F15BB0104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638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4318-2EEC-D353-56B1-4F1A9702E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2D35E-703E-5203-D490-7DE9BA814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7B4FC-62E2-D731-3444-A95B2570E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5E41-6B56-92F9-F0B6-D879B6BD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C8BF0-EBD9-67A5-DCC2-5EC2725D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075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9AAD2-0133-9610-8A41-A28B1A725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A0C55-9E7E-C062-D833-F15CC58DC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5A869-BA60-69E1-289F-1675BCF77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A5FF2-BB11-54B2-56A6-60619EE4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3A82B-B67E-64BA-99CF-D785225B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6CB86-508F-9C92-3958-5F704F73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651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04725-DB47-3D7C-811C-4FC1ACE28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BC7F0-6104-AFFF-B4F7-17A2D5199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DDFDE-F02D-9A2C-01EA-67E8DFD1C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E2FA4-9E6C-3B46-B1FD-CEA8E660B6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9850E3-F183-49F7-4538-5F8C67378F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2FB615-1025-F2C9-E284-F2FAD4A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D3F1D1-9549-E524-0588-DFC71CFA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2A39B0-83E2-3562-7EAF-970126CD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5037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7352-8E52-581B-B215-474238242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73809-C610-236B-5F13-9B4E65F6B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FC6B2-9B36-0751-FE54-DFB482EE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FC8BF-15CB-3C63-A4D7-B49ECEB5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778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0D9FE-CA66-0475-B23C-15E5AF66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7CE741-C681-33B5-1AF7-43B3D425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68A0A-6155-C8F8-ACA1-9BBE0C9B4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892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224FC-99A2-68E1-B195-1A190110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74BE6-4E40-5283-5210-D95AC8FB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FABD8-B6BE-D2BF-BAA4-FEEF1D17B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25856-7D65-47BB-A897-5FDF19CFA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47CB0-CCEA-8DFA-2D4B-54A394F7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198BA-9047-0ECD-195E-7432ACC8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68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D8076-157E-A239-C715-9900EB7D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96BF76-FDDC-826F-34B5-5DFFBA5C6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F6F5B-7668-F2AC-76CA-4F26EDD9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A571A-D483-1935-14B4-864D788D1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CE65A-C97A-59B8-BAAD-8598C40A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0467A-A6FB-B636-4CF4-CD30395B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133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822AB-8846-0046-DCC1-74612EE9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CFB04-E0A7-6301-0CCA-15601EC50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21800-93ED-614E-8C0A-DCD578EC6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5EDE2-510F-EBD9-AC60-A192D80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3ADC-401D-605B-6A37-45241675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770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53E4AA-6B08-AF35-FD81-F745B65D2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28423-D9A4-956D-4051-6215D1920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BB14B-B80F-A330-890D-23F671A6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46F65-98FB-A893-BF01-C67958FAF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760FE-57A7-EB99-90C9-9770DFB02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29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BF7E29-93E1-445B-0624-BE769B27A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2D55A-88B4-B653-8531-77834981D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D17F-7EE8-7F03-D06E-EAC252D9F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19422-C012-436F-BC51-616677AB11BC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575A0-35AE-8BE0-0FFC-B4D751CC7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55128-C3B4-F826-36E2-84F41026C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EC05A-B105-416F-92E2-DF057F93C72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099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org&amp;utm_campaign=index&amp;utm_content=origi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6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BCE49-846E-4FBB-CD5C-D002F6CB7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68" y="457200"/>
            <a:ext cx="11754464" cy="2607525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POST-PARTUM HEMORRHAGE 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[RECENT UPDATES AND FIGO GUIDELINES]</a:t>
            </a:r>
            <a:endParaRPr lang="en-I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734D8-01FE-427C-4AA4-EE7B6C515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768" y="3429000"/>
            <a:ext cx="11520948" cy="283906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BY- DR </a:t>
            </a:r>
            <a:r>
              <a:rPr lang="en-US" sz="3200" dirty="0">
                <a:solidFill>
                  <a:srgbClr val="0070C0"/>
                </a:solidFill>
              </a:rPr>
              <a:t>SANTHANAM SAMPATH </a:t>
            </a:r>
          </a:p>
          <a:p>
            <a:r>
              <a:rPr lang="en-US" sz="3200" dirty="0">
                <a:solidFill>
                  <a:srgbClr val="0070C0"/>
                </a:solidFill>
              </a:rPr>
              <a:t>(Head of department -Obstetrics and </a:t>
            </a:r>
            <a:r>
              <a:rPr lang="en-US" sz="3200" dirty="0" err="1">
                <a:solidFill>
                  <a:srgbClr val="0070C0"/>
                </a:solidFill>
              </a:rPr>
              <a:t>Gynaecology</a:t>
            </a:r>
            <a:r>
              <a:rPr lang="en-US" sz="3200" dirty="0">
                <a:solidFill>
                  <a:srgbClr val="0070C0"/>
                </a:solidFill>
              </a:rPr>
              <a:t>)</a:t>
            </a:r>
          </a:p>
          <a:p>
            <a:r>
              <a:rPr lang="en-US" sz="3200" dirty="0">
                <a:solidFill>
                  <a:srgbClr val="0070C0"/>
                </a:solidFill>
              </a:rPr>
              <a:t>             </a:t>
            </a:r>
            <a:r>
              <a:rPr lang="en-US" sz="3200" dirty="0"/>
              <a:t> 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934589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9CF91-CB6E-1470-4B2A-C545E1C46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206478"/>
            <a:ext cx="11562736" cy="884904"/>
          </a:xfrm>
        </p:spPr>
        <p:txBody>
          <a:bodyPr>
            <a:noAutofit/>
          </a:bodyPr>
          <a:lstStyle/>
          <a:p>
            <a:r>
              <a:rPr lang="en-US" sz="6000" b="1">
                <a:solidFill>
                  <a:schemeClr val="accent1">
                    <a:lumMod val="75000"/>
                  </a:schemeClr>
                </a:solidFill>
              </a:rPr>
              <a:t>INDEX</a:t>
            </a:r>
            <a:endParaRPr lang="en-IN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272127-5A9C-57AF-A560-F3796A2C60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362718"/>
              </p:ext>
            </p:extLst>
          </p:nvPr>
        </p:nvGraphicFramePr>
        <p:xfrm>
          <a:off x="353961" y="1091382"/>
          <a:ext cx="11484078" cy="5085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407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Wood human figure">
            <a:extLst>
              <a:ext uri="{FF2B5EF4-FFF2-40B4-BE49-F238E27FC236}">
                <a16:creationId xmlns:a16="http://schemas.microsoft.com/office/drawing/2014/main" id="{7E9EA19A-BF27-4010-3488-E151C42042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3" r="51656" b="-1"/>
          <a:stretch>
            <a:fillRect/>
          </a:stretch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1C95F-4575-BA8D-4DF3-15F9A3E38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48" y="407987"/>
            <a:ext cx="5721484" cy="1325563"/>
          </a:xfrm>
        </p:spPr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BB780-FB48-4129-0FF2-51FAC2A50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923" y="2385749"/>
            <a:ext cx="6268609" cy="2836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Why PPH is a concern ?</a:t>
            </a:r>
            <a:endParaRPr lang="en-IN" sz="8800" dirty="0"/>
          </a:p>
        </p:txBody>
      </p:sp>
    </p:spTree>
    <p:extLst>
      <p:ext uri="{BB962C8B-B14F-4D97-AF65-F5344CB8AC3E}">
        <p14:creationId xmlns:p14="http://schemas.microsoft.com/office/powerpoint/2010/main" val="167471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10FD-35A1-AD79-A9F6-2D20EB8B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BEBC0A-DF91-9841-1FF1-E69B70973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1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2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DB01F3-A044-B360-B70E-D577BC5D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800" b="1" dirty="0">
                <a:solidFill>
                  <a:srgbClr val="FFFFFF"/>
                </a:solidFill>
              </a:rPr>
              <a:t>DEFINITION</a:t>
            </a:r>
            <a:endParaRPr lang="en-IN" sz="48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24209C-EBCA-E8D9-64E4-7F2AB9717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70938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805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Definition of PPH – 2025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259" y="224590"/>
            <a:ext cx="6555347" cy="597093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 Blood loss ≥300 mL with warning signs such as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Atonic uterus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Heavy blood loss,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Large clots or constant trickle of blood.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Change in </a:t>
            </a:r>
            <a:r>
              <a:rPr lang="en-US" b="1" dirty="0"/>
              <a:t>vital signs- </a:t>
            </a:r>
            <a:r>
              <a:rPr lang="en-US" dirty="0"/>
              <a:t>Pulse&gt;100 bpm,</a:t>
            </a:r>
          </a:p>
          <a:p>
            <a:pPr marL="0" indent="0">
              <a:buNone/>
            </a:pPr>
            <a:r>
              <a:rPr lang="en-US" dirty="0"/>
              <a:t>                                        - SBP&lt;100mmH &amp;</a:t>
            </a:r>
          </a:p>
          <a:p>
            <a:pPr marL="0" indent="0">
              <a:buNone/>
            </a:pPr>
            <a:r>
              <a:rPr lang="en-US" dirty="0"/>
              <a:t>                                        - DBP&lt;60mmhg,</a:t>
            </a:r>
          </a:p>
          <a:p>
            <a:pPr marL="0" indent="0">
              <a:buNone/>
            </a:pPr>
            <a:r>
              <a:rPr lang="en-US" dirty="0"/>
              <a:t>                                        - Shock Index &gt;1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b="1" dirty="0"/>
              <a:t>Blood loss &gt;500 mL </a:t>
            </a:r>
            <a:r>
              <a:rPr lang="en-US" dirty="0"/>
              <a:t>even if the woman has no other concerning signs.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A1807-2988-3ACB-E454-7F1008FA7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b="1"/>
              <a:t>SHOCK INDEX</a:t>
            </a:r>
            <a:endParaRPr lang="en-IN" sz="5400" b="1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5DE648C7-499A-D885-6450-F35FE22552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100198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73321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9942-E901-3BCA-7294-3739E4D2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151194-69D0-110F-FD98-D0A0F1129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0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5C499E-F71F-65D3-D574-E137E409F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EPIDEMIOLOGY</a:t>
            </a:r>
            <a:endParaRPr lang="en-IN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F33F84-535E-B8C6-7578-CF67B67C4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17592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8590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A19F-FAD7-3BDB-82D9-48B431BD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03C8C0-77AD-8CFE-63EB-028D2651B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6483"/>
            <a:ext cx="10515600" cy="59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81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711568-3115-E337-B89C-162A26F7D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502" y="365126"/>
            <a:ext cx="6946491" cy="627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73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🩸 The 4 T's: How to stop the bleed! 🩸 Postpartum Hemorrhage (PPH) is a  nightmare scenario in the labor room. When the bleeding won't stop, don't  panic—just run through the 4">
            <a:extLst>
              <a:ext uri="{FF2B5EF4-FFF2-40B4-BE49-F238E27FC236}">
                <a16:creationId xmlns:a16="http://schemas.microsoft.com/office/drawing/2014/main" id="{3A1625C2-7EDD-1C4E-956A-5EA1925467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457200"/>
            <a:ext cx="5943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39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image.jpg">
            <a:extLst>
              <a:ext uri="{FF2B5EF4-FFF2-40B4-BE49-F238E27FC236}">
                <a16:creationId xmlns:a16="http://schemas.microsoft.com/office/drawing/2014/main" id="{C5B4BDC0-5798-CE31-0D3E-8A8E312FF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27BF3-E13B-E49E-C8D3-857AFED59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C1415-6E4C-45CF-EEB6-141AD1706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70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C9464F-6B5C-D881-96AC-87F5FD641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053" y="162232"/>
            <a:ext cx="5537876" cy="52061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1" name="Arc 40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E5C1B-0363-1CFB-0689-E212574A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10" y="479493"/>
            <a:ext cx="6156043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/>
              <a:t>MISSION </a:t>
            </a:r>
            <a:r>
              <a:rPr lang="en-US" sz="4000" b="1" dirty="0" err="1"/>
              <a:t>NEEeV</a:t>
            </a:r>
            <a:r>
              <a:rPr lang="en-US" sz="4000" b="1" dirty="0"/>
              <a:t>- </a:t>
            </a:r>
            <a:br>
              <a:rPr lang="en-US" sz="4000" b="1" dirty="0"/>
            </a:br>
            <a:r>
              <a:rPr lang="en-US" sz="4000" b="1" dirty="0"/>
              <a:t>PREVENT THE PREVENTABLE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AF82-138F-AAB0-5202-19DFC8190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0" y="1805056"/>
            <a:ext cx="5967663" cy="4820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AIM- Prevention &amp; early management of postpartum hemorrhage (PPH)</a:t>
            </a:r>
          </a:p>
          <a:p>
            <a:pPr marL="0" indent="0">
              <a:buNone/>
            </a:pPr>
            <a:r>
              <a:rPr lang="en-US" sz="2400" dirty="0"/>
              <a:t>Step 1 AMTSL (Active Management of Third Stage of Labor)</a:t>
            </a:r>
          </a:p>
          <a:p>
            <a:pPr marL="0" indent="0">
              <a:buNone/>
            </a:pPr>
            <a:r>
              <a:rPr lang="en-US" sz="2400" dirty="0"/>
              <a:t>Step 2 Monitoring of Vitals and any complication.</a:t>
            </a:r>
          </a:p>
          <a:p>
            <a:pPr marL="0" indent="0">
              <a:buNone/>
            </a:pPr>
            <a:r>
              <a:rPr lang="en-US" sz="2400" dirty="0"/>
              <a:t>Step 3 Diagnosis of PPH, Shock Index Monitoring +Blood measuring DRAPE</a:t>
            </a:r>
          </a:p>
          <a:p>
            <a:pPr marL="0" indent="0">
              <a:buNone/>
            </a:pPr>
            <a:r>
              <a:rPr lang="en-US" sz="2400" dirty="0"/>
              <a:t>Step 4 EMOTIVE PPH bundle</a:t>
            </a:r>
          </a:p>
          <a:p>
            <a:pPr marL="0" indent="0">
              <a:buNone/>
            </a:pPr>
            <a:r>
              <a:rPr lang="en-US" sz="2400" dirty="0"/>
              <a:t>Step 5 Early Referral after Stabilization if not Equipped</a:t>
            </a:r>
            <a:endParaRPr lang="en-IN" sz="2400" dirty="0"/>
          </a:p>
          <a:p>
            <a:pPr marL="0" indent="0">
              <a:buNone/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745172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69D286-F399-F661-3C9B-6114ED73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PREVENTION AND EARLY DIAGNOSIS OF PPH</a:t>
            </a:r>
            <a:endParaRPr lang="en-IN" b="1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3916A-DF23-41A2-F6B9-53C1EDDB8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N" b="1" dirty="0"/>
              <a:t>“DON’T WAIT FOR PPH TO BEGIN”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dirty="0"/>
              <a:t>1</a:t>
            </a:r>
            <a:r>
              <a:rPr lang="en-IN" b="1" dirty="0"/>
              <a:t>.Give a uterotonic </a:t>
            </a:r>
          </a:p>
          <a:p>
            <a:pPr marL="0" indent="0">
              <a:buNone/>
            </a:pPr>
            <a:r>
              <a:rPr lang="en-US" b="1" dirty="0"/>
              <a:t>2.Place the blood measurement tool</a:t>
            </a:r>
          </a:p>
          <a:p>
            <a:pPr marL="0" indent="0">
              <a:buNone/>
            </a:pPr>
            <a:r>
              <a:rPr lang="en-US" b="1" dirty="0"/>
              <a:t>3.Deliver placenta with controlled cord traction (CCT) </a:t>
            </a:r>
          </a:p>
          <a:p>
            <a:pPr marL="0" indent="0">
              <a:buNone/>
            </a:pPr>
            <a:r>
              <a:rPr lang="en-US" b="1" dirty="0"/>
              <a:t>4.Check uterine tone and massage if soft. </a:t>
            </a:r>
          </a:p>
          <a:p>
            <a:pPr marL="0" indent="0">
              <a:buNone/>
            </a:pPr>
            <a:r>
              <a:rPr lang="en-US" b="1" dirty="0"/>
              <a:t>5.Check bleeding.</a:t>
            </a:r>
          </a:p>
          <a:p>
            <a:pPr marL="0" indent="0">
              <a:buNone/>
            </a:pPr>
            <a:r>
              <a:rPr lang="en-US" b="1" dirty="0"/>
              <a:t>6. Monitor every fifteen minutes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3910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6E2051-7398-535D-D8A3-8B6D57BF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endParaRPr lang="en-IN">
              <a:solidFill>
                <a:srgbClr val="FFFFFF"/>
              </a:solidFill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C545B-1A00-3C73-DD5D-85AB72C28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b="1"/>
              <a:t>WHAT IS  THE MOST IMPORTANT PHARMACOLOGICAL INTERVENTION FOR PREVENTION OF PPH?</a:t>
            </a:r>
            <a:endParaRPr lang="en-IN" b="1"/>
          </a:p>
        </p:txBody>
      </p:sp>
      <p:pic>
        <p:nvPicPr>
          <p:cNvPr id="4" name="Picture 3" descr="Oxytocin injection (often brand name Pitocin®) is a synthetic hormone used to induce or strengthen uterine contractions during labor and to control bleeding after childbirth. Administered ...">
            <a:extLst>
              <a:ext uri="{FF2B5EF4-FFF2-40B4-BE49-F238E27FC236}">
                <a16:creationId xmlns:a16="http://schemas.microsoft.com/office/drawing/2014/main" id="{0CA786C6-F742-F14B-4602-D0339DB5B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27" y="1033463"/>
            <a:ext cx="2746994" cy="489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15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4DE2-C4FD-D787-5107-ED14EC062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657" y="127466"/>
            <a:ext cx="8275201" cy="7050082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endParaRPr lang="en-US" b="1" dirty="0"/>
          </a:p>
          <a:p>
            <a:pPr marL="457200" lvl="1" indent="0">
              <a:buNone/>
            </a:pPr>
            <a:r>
              <a:rPr lang="en-US" sz="2800" b="1" dirty="0"/>
              <a:t>1.GIVE A UTEROTONIC WITHIN 1 MIN AFTER DELIVERY OF BABY- </a:t>
            </a:r>
            <a:endParaRPr lang="en-US" b="1" dirty="0"/>
          </a:p>
          <a:p>
            <a:pPr marL="0" indent="0">
              <a:buNone/>
            </a:pPr>
            <a:r>
              <a:rPr lang="en-IN" sz="2400" b="1" dirty="0"/>
              <a:t>A. Oxytocin </a:t>
            </a:r>
          </a:p>
          <a:p>
            <a:r>
              <a:rPr lang="en-IN" sz="2400" b="1" dirty="0"/>
              <a:t> 10 IU (IM) or  (IV). Intravenous preferred if IV line already in place: 10 IU diluted and given slowly over 1–2 min. </a:t>
            </a:r>
          </a:p>
          <a:p>
            <a:r>
              <a:rPr lang="en-IN" sz="2400" b="1" dirty="0"/>
              <a:t>Refrigerate (2–8°C)</a:t>
            </a:r>
          </a:p>
          <a:p>
            <a:pPr marL="0" indent="0">
              <a:buNone/>
            </a:pPr>
            <a:r>
              <a:rPr lang="en-IN" sz="2400" b="1" dirty="0"/>
              <a:t>B. </a:t>
            </a:r>
            <a:r>
              <a:rPr lang="en-IN" sz="2400" b="1" dirty="0" err="1"/>
              <a:t>Carbetocin</a:t>
            </a:r>
            <a:endParaRPr lang="en-IN" sz="2400" b="1" dirty="0"/>
          </a:p>
          <a:p>
            <a:r>
              <a:rPr lang="en-IN" sz="2400" b="1" dirty="0"/>
              <a:t>Heat-stable </a:t>
            </a:r>
            <a:r>
              <a:rPr lang="en-IN" sz="2400" b="1" dirty="0" err="1"/>
              <a:t>carbetocin</a:t>
            </a:r>
            <a:r>
              <a:rPr lang="en-IN" sz="2400" b="1" dirty="0"/>
              <a:t> (HSC) </a:t>
            </a:r>
          </a:p>
          <a:p>
            <a:r>
              <a:rPr lang="en-IN" sz="2400" b="1" dirty="0"/>
              <a:t>100 µg (1 mL) IM or IV. </a:t>
            </a:r>
          </a:p>
          <a:p>
            <a:r>
              <a:rPr lang="en-IN" sz="2400" b="1" dirty="0"/>
              <a:t> If IV, administer slowly over 1 min. </a:t>
            </a:r>
          </a:p>
          <a:p>
            <a:r>
              <a:rPr lang="en-IN" sz="2400" b="1" dirty="0"/>
              <a:t> No refrigeration needed, protect from light</a:t>
            </a:r>
            <a:r>
              <a:rPr lang="en-US" sz="2400" b="1" dirty="0"/>
              <a:t> </a:t>
            </a:r>
          </a:p>
          <a:p>
            <a:pPr marL="0" indent="0">
              <a:buNone/>
            </a:pPr>
            <a:r>
              <a:rPr lang="en-US" sz="2400" b="1" dirty="0"/>
              <a:t>C. Misoprostol</a:t>
            </a:r>
          </a:p>
          <a:p>
            <a:pPr marL="0" indent="0">
              <a:buNone/>
            </a:pPr>
            <a:r>
              <a:rPr lang="en-US" sz="2400" b="1" dirty="0"/>
              <a:t>  400–600 µg orally (PO) sublingually (SL) or per rectum (PR)  </a:t>
            </a:r>
            <a:endParaRPr lang="en-US" sz="2000" b="1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ABC3463-4F60-3596-1984-C3C4AD4D76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53859" y="438986"/>
            <a:ext cx="3565295" cy="392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8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99960-58A5-314B-DA7B-0C194CD2F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7380" y="125053"/>
            <a:ext cx="11281614" cy="63150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</a:t>
            </a:r>
            <a:r>
              <a:rPr lang="en-US" sz="3200" b="1" dirty="0"/>
              <a:t>2. PLACE THE TOOL FOR MEASURING BLOOD LOSS ACCURATELY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DE8856-6966-404A-8B54-BD0E323B25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t="-1823" r="-2409" b="30210"/>
          <a:stretch>
            <a:fillRect/>
          </a:stretch>
        </p:blipFill>
        <p:spPr>
          <a:xfrm>
            <a:off x="207380" y="826983"/>
            <a:ext cx="11984620" cy="590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Eyes">
            <a:extLst>
              <a:ext uri="{FF2B5EF4-FFF2-40B4-BE49-F238E27FC236}">
                <a16:creationId xmlns:a16="http://schemas.microsoft.com/office/drawing/2014/main" id="{90BDBEA2-DC82-07E7-CFFB-BB7BBABC16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053" y="953955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0FE85D-D488-2936-226B-826E80450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en-US" b="1"/>
              <a:t>WHY VISUAL ESTIMATION FAILS?</a:t>
            </a:r>
            <a:endParaRPr lang="en-IN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9540-3152-04AE-940E-AD1AD00CF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EYES ARE PARTICULARY UNRELIABLE, AS BLOOD LOSS INCREASES AND LEADS TO OVER OR UNDERESTIMATION.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15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F96CB-31CE-18EB-41FE-898BC513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577" y="412955"/>
            <a:ext cx="10940845" cy="5764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B. QUANTITATIVE METHODS</a:t>
            </a:r>
          </a:p>
          <a:p>
            <a:pPr marL="0" indent="0">
              <a:buNone/>
            </a:pPr>
            <a:r>
              <a:rPr lang="en-US" b="1" dirty="0"/>
              <a:t>IT MEASURES , DON’T GUESS.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Dangerous bleeding can be a slow, </a:t>
            </a:r>
          </a:p>
          <a:p>
            <a:pPr marL="0" indent="0">
              <a:buNone/>
            </a:pPr>
            <a:r>
              <a:rPr lang="en-US" dirty="0"/>
              <a:t>steady stream or a large gush.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WHO recommends objective methods only like:-</a:t>
            </a:r>
          </a:p>
          <a:p>
            <a:r>
              <a:rPr lang="en-US" dirty="0"/>
              <a:t> Drapes with a calibrated funnel </a:t>
            </a:r>
          </a:p>
          <a:p>
            <a:r>
              <a:rPr lang="en-US" dirty="0"/>
              <a:t>Trays with calibrated lines  </a:t>
            </a:r>
          </a:p>
          <a:p>
            <a:r>
              <a:rPr lang="en-US" dirty="0"/>
              <a:t>Sweep blood and clots into the tool. Continuously check amount of blood in the tool and blood flow.</a:t>
            </a:r>
          </a:p>
          <a:p>
            <a:r>
              <a:rPr lang="en-US" dirty="0"/>
              <a:t>Gravimetric weighing = soaked weight – dry weight of gauzes/pads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 descr="FIGO recommendations on objective measurement of blood loss after birth for  early detection of postpartum hemorrhage - Begum - 2025 - International  Journal of Gynecology &amp; Obstetrics - Wiley Online Library">
            <a:extLst>
              <a:ext uri="{FF2B5EF4-FFF2-40B4-BE49-F238E27FC236}">
                <a16:creationId xmlns:a16="http://schemas.microsoft.com/office/drawing/2014/main" id="{F4A9F578-DB7D-6FEA-5EE8-B5891098B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43502"/>
            <a:ext cx="577491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3FA06-3CB8-76D7-79FC-2F0F1283D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60881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5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062BCB-69FA-F413-1CAF-D7E95DBD0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87689"/>
            <a:ext cx="6095999" cy="5309430"/>
          </a:xfrm>
          <a:prstGeom prst="rect">
            <a:avLst/>
          </a:prstGeom>
        </p:spPr>
      </p:pic>
      <p:pic>
        <p:nvPicPr>
          <p:cNvPr id="7" name="Picture 6" descr="image.jpg">
            <a:extLst>
              <a:ext uri="{FF2B5EF4-FFF2-40B4-BE49-F238E27FC236}">
                <a16:creationId xmlns:a16="http://schemas.microsoft.com/office/drawing/2014/main" id="{1914D776-9A85-C197-937E-CDC2062B8A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831"/>
          <a:stretch>
            <a:fillRect/>
          </a:stretch>
        </p:blipFill>
        <p:spPr>
          <a:xfrm>
            <a:off x="6095999" y="560881"/>
            <a:ext cx="5850195" cy="569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6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372835-D1E8-5A28-882A-0F6C8D3F49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50515"/>
          <a:stretch>
            <a:fillRect/>
          </a:stretch>
        </p:blipFill>
        <p:spPr>
          <a:xfrm>
            <a:off x="7801898" y="117988"/>
            <a:ext cx="4232786" cy="355436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C0676-8FBE-EC24-5FE1-E985ED4A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2676" y="340518"/>
            <a:ext cx="7415982" cy="6176963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3. CONTROLLED CORD TRACTION</a:t>
            </a:r>
          </a:p>
          <a:p>
            <a:r>
              <a:rPr lang="en-US" b="1" dirty="0"/>
              <a:t>Wait for  1–3 min to cut the cord</a:t>
            </a:r>
          </a:p>
          <a:p>
            <a:r>
              <a:rPr lang="en-US" b="1" dirty="0"/>
              <a:t>Cut immediately if</a:t>
            </a:r>
            <a:r>
              <a:rPr lang="en-US" dirty="0"/>
              <a:t> </a:t>
            </a:r>
            <a:r>
              <a:rPr lang="en-US" b="1" dirty="0"/>
              <a:t>the</a:t>
            </a:r>
            <a:r>
              <a:rPr lang="en-US" dirty="0"/>
              <a:t> </a:t>
            </a:r>
            <a:r>
              <a:rPr lang="en-US" b="1" dirty="0"/>
              <a:t>woman is bleeding heavily </a:t>
            </a:r>
            <a:r>
              <a:rPr lang="en-US" dirty="0"/>
              <a:t>or the baby is not breathing well. </a:t>
            </a:r>
          </a:p>
          <a:p>
            <a:r>
              <a:rPr lang="en-US" b="1" dirty="0"/>
              <a:t>Controlled cord traction only By skilled health workers </a:t>
            </a:r>
          </a:p>
          <a:p>
            <a:r>
              <a:rPr lang="en-US" b="1" dirty="0"/>
              <a:t>Controlled cord traction is done only during contractions. </a:t>
            </a:r>
          </a:p>
          <a:p>
            <a:r>
              <a:rPr lang="en-US" b="1" dirty="0"/>
              <a:t>Never pull hard on the cord. </a:t>
            </a:r>
          </a:p>
          <a:p>
            <a:r>
              <a:rPr lang="en-US" b="1" dirty="0"/>
              <a:t>Stop if resistance is felt to avoid tearing off the cord and uterine inversion.</a:t>
            </a:r>
            <a:endParaRPr lang="en-IN" b="1" dirty="0"/>
          </a:p>
        </p:txBody>
      </p:sp>
      <p:pic>
        <p:nvPicPr>
          <p:cNvPr id="2" name="Picture 1" descr="Photo by NURSING EXAM PREPARATION (@norcet_aspirants) · March 10, 2025">
            <a:extLst>
              <a:ext uri="{FF2B5EF4-FFF2-40B4-BE49-F238E27FC236}">
                <a16:creationId xmlns:a16="http://schemas.microsoft.com/office/drawing/2014/main" id="{ADCF6EBD-0CC2-8CF6-B903-82E686F4D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898" y="3226363"/>
            <a:ext cx="4232786" cy="329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0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529AC7-76DD-89B7-6727-33959E6221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30377" y="268830"/>
            <a:ext cx="3647769" cy="34529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B5F4A-0C22-CC41-1BED-683133350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3853" y="562896"/>
            <a:ext cx="7750276" cy="57322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4. UTERINE TONE ASSESMENT</a:t>
            </a:r>
          </a:p>
          <a:p>
            <a:pPr marL="0" indent="0">
              <a:buNone/>
            </a:pPr>
            <a:r>
              <a:rPr lang="en-US" b="1" dirty="0"/>
              <a:t>Check tone and massage only  when soft</a:t>
            </a:r>
          </a:p>
          <a:p>
            <a:pPr marL="0" indent="0">
              <a:buNone/>
            </a:pPr>
            <a:r>
              <a:rPr lang="en-US" b="1" dirty="0"/>
              <a:t>Uterus should be firm ,at midline, and at the level or below the umbilicus</a:t>
            </a:r>
            <a:endParaRPr lang="en-IN" b="1" dirty="0"/>
          </a:p>
          <a:p>
            <a:r>
              <a:rPr lang="en-US" b="1" dirty="0"/>
              <a:t>If the fundus rises, is off to the side or becomes soft again it may be full of clots or the bladder may be full </a:t>
            </a:r>
          </a:p>
          <a:p>
            <a:r>
              <a:rPr lang="en-US" b="1" dirty="0"/>
              <a:t>Massage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b="1" dirty="0"/>
              <a:t>Check the uterus at least every 15 min for the first hour </a:t>
            </a:r>
          </a:p>
        </p:txBody>
      </p:sp>
      <p:pic>
        <p:nvPicPr>
          <p:cNvPr id="2" name="Picture 1" descr="File:Front View of Postpartum Uterine Massage.png - Wikimedia Commons">
            <a:extLst>
              <a:ext uri="{FF2B5EF4-FFF2-40B4-BE49-F238E27FC236}">
                <a16:creationId xmlns:a16="http://schemas.microsoft.com/office/drawing/2014/main" id="{E9F6FA1F-6FD8-F78F-B905-12F7D034A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288526" y="3544303"/>
            <a:ext cx="3731470" cy="33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02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C0CF51A-E957-D254-5940-E960101A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 HOW WILL YOU ASSES THE TONE?</a:t>
            </a:r>
            <a:endParaRPr lang="en-IN" sz="5400" b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9F6253-8F5C-0E2F-E498-0848501AA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336265" cy="4119172"/>
          </a:xfrm>
        </p:spPr>
        <p:txBody>
          <a:bodyPr anchor="t">
            <a:noAutofit/>
          </a:bodyPr>
          <a:lstStyle/>
          <a:p>
            <a:r>
              <a:rPr lang="en-US" dirty="0"/>
              <a:t> </a:t>
            </a:r>
            <a:r>
              <a:rPr lang="en-US" b="1" dirty="0"/>
              <a:t>A soft uterus is the most common cause of PPH</a:t>
            </a:r>
          </a:p>
          <a:p>
            <a:r>
              <a:rPr lang="en-US" b="1" dirty="0"/>
              <a:t> </a:t>
            </a:r>
            <a:r>
              <a:rPr lang="en-US" dirty="0"/>
              <a:t>A hard uterus feels like forehead. </a:t>
            </a:r>
          </a:p>
          <a:p>
            <a:r>
              <a:rPr lang="en-US" dirty="0"/>
              <a:t>A soft uterus feels like the tip of nose</a:t>
            </a:r>
          </a:p>
          <a:p>
            <a:r>
              <a:rPr lang="en-US" dirty="0"/>
              <a:t>Uterine tone can change quickly</a:t>
            </a:r>
          </a:p>
          <a:p>
            <a:r>
              <a:rPr lang="en-US" dirty="0"/>
              <a:t> A full bladder may slow uterine contraction </a:t>
            </a:r>
          </a:p>
          <a:p>
            <a:r>
              <a:rPr lang="en-US" b="1" dirty="0"/>
              <a:t>If  placenta is not out and there is heavy bleeding,</a:t>
            </a:r>
          </a:p>
          <a:p>
            <a:pPr marL="0" indent="0">
              <a:buNone/>
            </a:pPr>
            <a:r>
              <a:rPr lang="en-US" b="1" dirty="0"/>
              <a:t>start PPH treatment bundle immediately, then move to manual removal</a:t>
            </a:r>
            <a:endParaRPr lang="en-US" dirty="0"/>
          </a:p>
          <a:p>
            <a:endParaRPr lang="en-US" b="1" dirty="0"/>
          </a:p>
          <a:p>
            <a:endParaRPr lang="en-IN" dirty="0"/>
          </a:p>
        </p:txBody>
      </p:sp>
      <p:pic>
        <p:nvPicPr>
          <p:cNvPr id="2" name="Picture 1" descr="Alert Sign Meaning Notice Caution Or Advisory Royalty-Free Stock Illustration SBI-300168007 - Storyblocks">
            <a:extLst>
              <a:ext uri="{FF2B5EF4-FFF2-40B4-BE49-F238E27FC236}">
                <a16:creationId xmlns:a16="http://schemas.microsoft.com/office/drawing/2014/main" id="{E3A60A01-7D46-9DE4-D1B0-40B41CAB9E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5" r="1309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79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5B171-FC5E-A7AB-324F-F04840FDD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7EEB8B-9333-02AD-4371-349078D59F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66250" y="210701"/>
            <a:ext cx="3952905" cy="45087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F9927-FE2E-FCBB-9FFF-0A434F596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2844" y="402431"/>
            <a:ext cx="7588045" cy="60531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4000" b="1" dirty="0"/>
              <a:t>5.Check for bleeding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dirty="0"/>
              <a:t>1) </a:t>
            </a:r>
            <a:r>
              <a:rPr lang="en-IN" b="1" dirty="0"/>
              <a:t>≥300 mL of blood loss and a warning sign such </a:t>
            </a:r>
            <a:r>
              <a:rPr lang="en-IN" dirty="0"/>
              <a:t>as: </a:t>
            </a:r>
          </a:p>
          <a:p>
            <a:pPr marL="0" indent="0">
              <a:buNone/>
            </a:pPr>
            <a:r>
              <a:rPr lang="en-IN" dirty="0"/>
              <a:t> Atonic uterus, heavy blood flow, large clots, or constant trickle of blood.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US" dirty="0"/>
              <a:t>2) </a:t>
            </a:r>
            <a:r>
              <a:rPr lang="en-US" b="1" dirty="0"/>
              <a:t>≥500 mL or more of blood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3)</a:t>
            </a:r>
            <a:r>
              <a:rPr lang="en-US" b="1" dirty="0"/>
              <a:t>Clinical judgement :  </a:t>
            </a:r>
            <a:r>
              <a:rPr lang="en-US" dirty="0"/>
              <a:t>Rate of blood loss and presence of risk factors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Be Alert </a:t>
            </a:r>
          </a:p>
          <a:p>
            <a:pPr marL="0" indent="0">
              <a:buNone/>
            </a:pPr>
            <a:r>
              <a:rPr lang="en-US" b="1" dirty="0"/>
              <a:t>Start PPH Bundle</a:t>
            </a:r>
          </a:p>
          <a:p>
            <a:pPr marL="0" indent="0">
              <a:buNone/>
            </a:pPr>
            <a:r>
              <a:rPr lang="en-US" b="1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4082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F80EC-96E1-2241-85E9-65EAE847E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534" y="705431"/>
            <a:ext cx="6314655" cy="54066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6.MONITORING</a:t>
            </a:r>
          </a:p>
          <a:p>
            <a:pPr marL="0"/>
            <a:r>
              <a:rPr lang="en-US" dirty="0"/>
              <a:t>Blood pressure, pulse rate and Shock index after the delivery of Placenta, or 15 min after birth (if placenta not delivered) </a:t>
            </a:r>
          </a:p>
          <a:p>
            <a:pPr marL="0"/>
            <a:endParaRPr lang="en-US" dirty="0"/>
          </a:p>
          <a:p>
            <a:pPr marL="0"/>
            <a:r>
              <a:rPr lang="en-US" dirty="0"/>
              <a:t>Monitor For Every 15 min for the first hour. </a:t>
            </a:r>
          </a:p>
          <a:p>
            <a:pPr marL="0"/>
            <a:r>
              <a:rPr lang="en-US" dirty="0"/>
              <a:t>Then every 30 min for the next 2 h</a:t>
            </a:r>
          </a:p>
          <a:p>
            <a:endParaRPr lang="en-US" sz="2000" b="1" dirty="0"/>
          </a:p>
          <a:p>
            <a:endParaRPr lang="en-US" sz="2000" dirty="0"/>
          </a:p>
          <a:p>
            <a:pPr marL="0"/>
            <a:endParaRPr lang="en-US" sz="2000" dirty="0"/>
          </a:p>
          <a:p>
            <a:endParaRPr lang="en-U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ontent Placeholder 5" descr="A person in a white coat writing on a clipboard&#10;&#10;AI-generated content may be incorrect.">
            <a:extLst>
              <a:ext uri="{FF2B5EF4-FFF2-40B4-BE49-F238E27FC236}">
                <a16:creationId xmlns:a16="http://schemas.microsoft.com/office/drawing/2014/main" id="{51284FA7-A25D-A0F6-EA0E-40FA64B7EE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585922" y="909081"/>
            <a:ext cx="3150620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05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A5574-5389-FC9C-1F22-6E5C7EAD2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8389F-6A96-C2E3-CDF3-73EFBAE07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9037" y="213852"/>
            <a:ext cx="6563031" cy="64302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/>
              <a:t>Placenta usually delivers within 15 min, when a uterotonic is given for prevention.  </a:t>
            </a:r>
          </a:p>
          <a:p>
            <a:r>
              <a:rPr lang="en-US" sz="2400" dirty="0"/>
              <a:t>If it takes longer than 15 min: encourage and empty bladder, repeat Control cord traction.</a:t>
            </a:r>
          </a:p>
          <a:p>
            <a:r>
              <a:rPr lang="en-US" sz="2400" dirty="0"/>
              <a:t>If placenta is not out till 30 minutes, remove manually </a:t>
            </a:r>
          </a:p>
          <a:p>
            <a:pPr marL="0" indent="0">
              <a:buNone/>
            </a:pPr>
            <a:r>
              <a:rPr lang="en-US" sz="2400" dirty="0"/>
              <a:t>If unable to remove the placenta or tissue appear very adherent ,suspect placenta accreta </a:t>
            </a:r>
          </a:p>
          <a:p>
            <a:r>
              <a:rPr lang="en-US" sz="2400" dirty="0"/>
              <a:t>Call for help and advanced care. </a:t>
            </a:r>
          </a:p>
          <a:p>
            <a:r>
              <a:rPr lang="en-US" sz="2400" dirty="0"/>
              <a:t>Proceed to laparotomy and possible total hysterectomy</a:t>
            </a:r>
            <a:endParaRPr lang="en-IN" sz="2400" dirty="0"/>
          </a:p>
          <a:p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/>
              <a:t>If PPH, but placenta is not out </a:t>
            </a:r>
          </a:p>
          <a:p>
            <a:pPr marL="0" indent="0">
              <a:buNone/>
            </a:pPr>
            <a:r>
              <a:rPr lang="en-US" sz="2400" b="1" dirty="0"/>
              <a:t>Start PPH bundle immediately, then move to manual removal</a:t>
            </a:r>
            <a:endParaRPr lang="en-IN" sz="2400" dirty="0"/>
          </a:p>
        </p:txBody>
      </p:sp>
      <p:pic>
        <p:nvPicPr>
          <p:cNvPr id="9" name="Picture 8" descr="JaypeeDigital | eBook Reader">
            <a:extLst>
              <a:ext uri="{FF2B5EF4-FFF2-40B4-BE49-F238E27FC236}">
                <a16:creationId xmlns:a16="http://schemas.microsoft.com/office/drawing/2014/main" id="{08373592-E75E-3EF6-DBDF-8DFD848C9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21" y="465221"/>
            <a:ext cx="5630779" cy="447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56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CEE3DF-A6CC-7BDC-FE0B-C9BEC67B00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61238" y="157317"/>
            <a:ext cx="5154561" cy="2374171"/>
          </a:xfrm>
          <a:prstGeom prst="rect">
            <a:avLst/>
          </a:prstGeom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467D8AB-50EC-A7B1-6D29-B727B465F29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96288679"/>
              </p:ext>
            </p:extLst>
          </p:nvPr>
        </p:nvGraphicFramePr>
        <p:xfrm>
          <a:off x="215916" y="294968"/>
          <a:ext cx="6745322" cy="6223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73BCFED-BA3A-EEF7-2D6F-54B7BB8ADC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1238" y="2701817"/>
            <a:ext cx="5154562" cy="26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21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image.jpg">
            <a:extLst>
              <a:ext uri="{FF2B5EF4-FFF2-40B4-BE49-F238E27FC236}">
                <a16:creationId xmlns:a16="http://schemas.microsoft.com/office/drawing/2014/main" id="{0B4DAD3C-FE11-9C45-EDDB-78AED69C7E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20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alyzing medical x-ray results">
            <a:extLst>
              <a:ext uri="{FF2B5EF4-FFF2-40B4-BE49-F238E27FC236}">
                <a16:creationId xmlns:a16="http://schemas.microsoft.com/office/drawing/2014/main" id="{760A626E-918E-980D-9463-C37019C0E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6091452-C632-9FF9-40B7-500CA5CB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685800" indent="-685800" algn="ctr"/>
            <a:r>
              <a:rPr lang="en-US" sz="3800" b="1" dirty="0">
                <a:solidFill>
                  <a:srgbClr val="FFFFFF"/>
                </a:solidFill>
              </a:rPr>
              <a:t>Early diagnosis is the first step of treatment Once PPH Is Diagnosed </a:t>
            </a:r>
            <a:br>
              <a:rPr lang="en-US" sz="3800" b="1" dirty="0">
                <a:solidFill>
                  <a:srgbClr val="FFFFFF"/>
                </a:solidFill>
              </a:rPr>
            </a:br>
            <a:r>
              <a:rPr lang="en-US" sz="3800" b="1" dirty="0">
                <a:solidFill>
                  <a:srgbClr val="FFFFFF"/>
                </a:solidFill>
              </a:rPr>
              <a:t>Call for help</a:t>
            </a:r>
            <a:br>
              <a:rPr lang="en-US" sz="3800" b="1" dirty="0">
                <a:solidFill>
                  <a:srgbClr val="FFFFFF"/>
                </a:solidFill>
              </a:rPr>
            </a:br>
            <a:endParaRPr lang="en-US" sz="3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4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34C9C-24E8-3E83-658A-07C178BEC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187" y="481782"/>
            <a:ext cx="7167716" cy="5830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accent1"/>
                </a:solidFill>
              </a:rPr>
              <a:t>WHEN PPH IS DIAGNOSED</a:t>
            </a:r>
            <a:r>
              <a:rPr lang="en-US" sz="3200" b="1" dirty="0">
                <a:solidFill>
                  <a:schemeClr val="accent1"/>
                </a:solidFill>
              </a:rPr>
              <a:t>:-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="1" dirty="0"/>
              <a:t>.Call for help ,</a:t>
            </a:r>
          </a:p>
          <a:p>
            <a:pPr marL="0" indent="0">
              <a:buNone/>
            </a:pPr>
            <a:r>
              <a:rPr lang="en-US" b="1" dirty="0"/>
              <a:t>2.Arrange emergency equipment and medication.</a:t>
            </a:r>
          </a:p>
          <a:p>
            <a:pPr marL="0" indent="0">
              <a:buNone/>
            </a:pPr>
            <a:r>
              <a:rPr lang="en-US" b="1" dirty="0"/>
              <a:t>3. Assess for shock.</a:t>
            </a:r>
          </a:p>
          <a:p>
            <a:pPr marL="0" indent="0">
              <a:buNone/>
            </a:pPr>
            <a:r>
              <a:rPr lang="en-US" b="1" dirty="0"/>
              <a:t>4.Communicate with woman, the health team and establish roles</a:t>
            </a:r>
          </a:p>
          <a:p>
            <a:pPr marL="0" indent="0">
              <a:buNone/>
            </a:pPr>
            <a:r>
              <a:rPr lang="en-US" b="1" dirty="0"/>
              <a:t>5.Start the </a:t>
            </a:r>
            <a:r>
              <a:rPr lang="en-IN" b="1" dirty="0"/>
              <a:t>treatment bundle</a:t>
            </a:r>
            <a:endParaRPr lang="en-US" b="1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6C73FE68-6CCD-6C7B-602E-0F7CD1D018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71754" y="124708"/>
            <a:ext cx="3826059" cy="435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12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5E68E-534F-9C4B-C7B0-5B5464F8E0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0"/>
            <a:ext cx="11636477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/>
              <a:t>E-MOTIVE BUNDLE</a:t>
            </a:r>
          </a:p>
          <a:p>
            <a:pPr marL="0" indent="0">
              <a:buNone/>
            </a:pPr>
            <a:r>
              <a:rPr lang="en-US" b="1" dirty="0"/>
              <a:t>Treatment Bundle is set of interventions that, when given together, improves outcomes. </a:t>
            </a:r>
          </a:p>
          <a:p>
            <a:pPr marL="0" indent="0">
              <a:buNone/>
            </a:pPr>
            <a:endParaRPr lang="en-US" b="1" dirty="0">
              <a:highlight>
                <a:srgbClr val="FFC626"/>
              </a:highlight>
            </a:endParaRPr>
          </a:p>
          <a:p>
            <a:endParaRPr lang="en-IN" dirty="0"/>
          </a:p>
        </p:txBody>
      </p:sp>
      <p:pic>
        <p:nvPicPr>
          <p:cNvPr id="5" name="Picture 4" descr="E-MOTIVE. (Image created by Laerdal Global Health and Jhpiegoan... |  Download Scientific Diagram">
            <a:extLst>
              <a:ext uri="{FF2B5EF4-FFF2-40B4-BE49-F238E27FC236}">
                <a16:creationId xmlns:a16="http://schemas.microsoft.com/office/drawing/2014/main" id="{0FBD2DEE-B436-9458-773B-D83CF16CD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6567"/>
            <a:ext cx="12192000" cy="508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11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F3987-2767-06B1-7B06-B61129807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1727" y="0"/>
            <a:ext cx="11354247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IN" sz="3600" b="1" dirty="0">
                <a:highlight>
                  <a:srgbClr val="C0C0C0"/>
                </a:highlight>
              </a:rPr>
              <a:t>M</a:t>
            </a:r>
            <a:r>
              <a:rPr lang="en-IN" sz="3600" b="1" dirty="0"/>
              <a:t>assage the uterus </a:t>
            </a:r>
          </a:p>
          <a:p>
            <a:r>
              <a:rPr lang="en-IN" b="1" dirty="0"/>
              <a:t>To stimulate contractions and expel any blood and blood clots.</a:t>
            </a:r>
          </a:p>
          <a:p>
            <a:r>
              <a:rPr lang="en-IN" b="1" dirty="0"/>
              <a:t>Uterine massage for maximum of 2 minutes initially</a:t>
            </a:r>
          </a:p>
          <a:p>
            <a:r>
              <a:rPr lang="en-IN" b="1" dirty="0"/>
              <a:t>Once contracted, check every 15 minutes and massage repeated if the uterus becomes soft again.</a:t>
            </a:r>
          </a:p>
          <a:p>
            <a:r>
              <a:rPr lang="en-IN" b="1" dirty="0"/>
              <a:t> If alone, massage first, then move on.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Picture 1" descr="F is for Fundal Massage — Calming Waters Birth Services">
            <a:extLst>
              <a:ext uri="{FF2B5EF4-FFF2-40B4-BE49-F238E27FC236}">
                <a16:creationId xmlns:a16="http://schemas.microsoft.com/office/drawing/2014/main" id="{07871E76-2CA8-474D-C6C8-4EE9B016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5898" y="2736594"/>
            <a:ext cx="45243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84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CBF4A-8FA5-5C03-BF61-7FD747BD2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339213"/>
            <a:ext cx="11208774" cy="6014731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IN" sz="3600" b="1" dirty="0">
                <a:highlight>
                  <a:srgbClr val="C0C0C0"/>
                </a:highlight>
              </a:rPr>
              <a:t>O</a:t>
            </a:r>
            <a:r>
              <a:rPr lang="en-IN" sz="3600" b="1" dirty="0"/>
              <a:t>xytocin/uterotonic</a:t>
            </a:r>
          </a:p>
          <a:p>
            <a:r>
              <a:rPr lang="en-IN" dirty="0"/>
              <a:t>It is the recommended uterotonic drug for the treatment of PPH</a:t>
            </a:r>
          </a:p>
          <a:p>
            <a:r>
              <a:rPr lang="en-IN" b="1" dirty="0"/>
              <a:t>Give oxytocin 10 IU Intravenously diluted in 100–500 mL of crystalloid fluids as fast as possible (preferable to avoid hypotension)</a:t>
            </a:r>
          </a:p>
          <a:p>
            <a:r>
              <a:rPr lang="en-IN" b="1" dirty="0"/>
              <a:t>or as bolus over 1–2 min slowly</a:t>
            </a:r>
          </a:p>
          <a:p>
            <a:r>
              <a:rPr lang="en-IN" b="1" dirty="0"/>
              <a:t>If no IV line give oxytocin 10 IU intramuscular or misoprostol 800 µg per oral .</a:t>
            </a:r>
          </a:p>
          <a:p>
            <a:endParaRPr lang="en-IN" dirty="0"/>
          </a:p>
        </p:txBody>
      </p:sp>
      <p:pic>
        <p:nvPicPr>
          <p:cNvPr id="2" name="Picture 1" descr="Now, the Government Is Pulling a 'Demonetisation' on Life-Saving Hormone Oxytocin – The Wire Science">
            <a:extLst>
              <a:ext uri="{FF2B5EF4-FFF2-40B4-BE49-F238E27FC236}">
                <a16:creationId xmlns:a16="http://schemas.microsoft.com/office/drawing/2014/main" id="{AF5BD518-8407-0B2C-BF4C-70AA1BA40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971" y="3642852"/>
            <a:ext cx="4139162" cy="287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76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BC8B7-0536-5D46-79A2-26AD3373F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27" y="489660"/>
            <a:ext cx="11720946" cy="6176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600" b="1" dirty="0">
                <a:highlight>
                  <a:srgbClr val="C0C0C0"/>
                </a:highlight>
              </a:rPr>
              <a:t>T</a:t>
            </a:r>
            <a:r>
              <a:rPr lang="en-US" sz="3600" b="1" dirty="0"/>
              <a:t>RANEXAMIC ACID</a:t>
            </a:r>
          </a:p>
          <a:p>
            <a:pPr marL="0" indent="0">
              <a:buNone/>
            </a:pPr>
            <a:r>
              <a:rPr lang="en-US" sz="3600" dirty="0"/>
              <a:t>Give </a:t>
            </a:r>
          </a:p>
          <a:p>
            <a:r>
              <a:rPr lang="en-US" b="1" dirty="0"/>
              <a:t>1 g Intravenously over 10 min, within first 3 </a:t>
            </a:r>
            <a:r>
              <a:rPr lang="en-US" b="1" dirty="0" err="1"/>
              <a:t>hrs</a:t>
            </a:r>
            <a:r>
              <a:rPr lang="en-US" b="1" dirty="0"/>
              <a:t> of birth.</a:t>
            </a:r>
          </a:p>
          <a:p>
            <a:r>
              <a:rPr lang="en-US" b="1" dirty="0"/>
              <a:t>Faster administration can cause hypotension. </a:t>
            </a:r>
          </a:p>
          <a:p>
            <a:r>
              <a:rPr lang="en-US" b="1" dirty="0"/>
              <a:t> TXA and oxytocin can be given in the same </a:t>
            </a:r>
            <a:r>
              <a:rPr lang="en-US" b="1" dirty="0" err="1"/>
              <a:t>line,but</a:t>
            </a:r>
            <a:r>
              <a:rPr lang="en-US" b="1" dirty="0"/>
              <a:t> not </a:t>
            </a:r>
          </a:p>
          <a:p>
            <a:pPr marL="0" indent="0">
              <a:buNone/>
            </a:pPr>
            <a:r>
              <a:rPr lang="en-US" b="1" dirty="0"/>
              <a:t>    mixed in the same fluid.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Do not start Tranexamic acid:-</a:t>
            </a:r>
          </a:p>
          <a:p>
            <a:r>
              <a:rPr lang="en-US" b="1" dirty="0"/>
              <a:t>If 3 hrs. or more since birth</a:t>
            </a:r>
          </a:p>
          <a:p>
            <a:r>
              <a:rPr lang="en-US" b="1" dirty="0"/>
              <a:t>If there is a contraindication or hypersensitivity to TXA, </a:t>
            </a:r>
          </a:p>
          <a:p>
            <a:pPr marL="0" indent="0">
              <a:buNone/>
            </a:pPr>
            <a:r>
              <a:rPr lang="en-US" b="1" dirty="0"/>
              <a:t> known thromboembolic event, renal failure or history of convulsions.</a:t>
            </a:r>
            <a:r>
              <a:rPr lang="en-IN" b="1" dirty="0"/>
              <a:t> </a:t>
            </a:r>
          </a:p>
        </p:txBody>
      </p:sp>
      <p:pic>
        <p:nvPicPr>
          <p:cNvPr id="2" name="Picture 1" descr="Trenaxa Injection">
            <a:extLst>
              <a:ext uri="{FF2B5EF4-FFF2-40B4-BE49-F238E27FC236}">
                <a16:creationId xmlns:a16="http://schemas.microsoft.com/office/drawing/2014/main" id="{20901D55-A2A4-EC58-4F85-5CB544B46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393" y="489659"/>
            <a:ext cx="3175080" cy="398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50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4FE6-9EDE-C2EA-CE26-BC62B15F8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4" y="103694"/>
            <a:ext cx="11029335" cy="675430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IN" sz="4000" b="1" u="sng" dirty="0">
                <a:highlight>
                  <a:srgbClr val="808080"/>
                </a:highlight>
              </a:rPr>
              <a:t>IV</a:t>
            </a:r>
            <a:r>
              <a:rPr lang="en-IN" sz="4000" b="1" u="sng" dirty="0"/>
              <a:t>  - INTRAVENOUS FLUIDS </a:t>
            </a:r>
          </a:p>
          <a:p>
            <a:pPr marL="0" indent="0">
              <a:buNone/>
            </a:pPr>
            <a:r>
              <a:rPr lang="en-IN" b="1" dirty="0"/>
              <a:t>Start iv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/>
              <a:t>Use 18 gauge cannula or largest available.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b="1" dirty="0"/>
              <a:t>Collect blood for  lab testing for:-</a:t>
            </a:r>
          </a:p>
          <a:p>
            <a:pPr marL="0" indent="0">
              <a:buNone/>
            </a:pPr>
            <a:r>
              <a:rPr lang="en-IN" b="1" dirty="0"/>
              <a:t> CBC, cross-match and clotting factors</a:t>
            </a:r>
          </a:p>
          <a:p>
            <a:pPr marL="0" indent="0">
              <a:buNone/>
            </a:pPr>
            <a:r>
              <a:rPr lang="en-IN" b="1" dirty="0"/>
              <a:t>Serum electrolytes, liver and renal function test.</a:t>
            </a:r>
          </a:p>
          <a:p>
            <a:pPr marL="0" indent="0">
              <a:buNone/>
            </a:pPr>
            <a:r>
              <a:rPr lang="en-IN" b="1" dirty="0"/>
              <a:t>Begin infusion</a:t>
            </a:r>
            <a:r>
              <a:rPr lang="en-US" b="1" dirty="0"/>
              <a:t> of crystalloid fluids NS or RL, if not given with oxytocin already.</a:t>
            </a:r>
            <a:r>
              <a:rPr lang="en-IN" b="1" dirty="0"/>
              <a:t> </a:t>
            </a:r>
          </a:p>
          <a:p>
            <a:pPr marL="0" indent="0">
              <a:buNone/>
            </a:pPr>
            <a:r>
              <a:rPr lang="en-US" b="1" dirty="0"/>
              <a:t>If clinically indicated, insert 2nd IV line with crystalloid fluids (NS or RL) for fluid resuscitation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pic>
        <p:nvPicPr>
          <p:cNvPr id="2" name="Picture 1" descr="560+ Iv Cannula Stock Photos and Royalty-Free Pictures - iStock">
            <a:extLst>
              <a:ext uri="{FF2B5EF4-FFF2-40B4-BE49-F238E27FC236}">
                <a16:creationId xmlns:a16="http://schemas.microsoft.com/office/drawing/2014/main" id="{D5BF0464-AD30-A96D-8BED-D664F89AF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903" y="250723"/>
            <a:ext cx="3744456" cy="247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97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54954-1CA3-DFA8-3A43-847536533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0"/>
            <a:ext cx="11598442" cy="68579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sz="3600" b="1" dirty="0">
                <a:highlight>
                  <a:srgbClr val="808080"/>
                </a:highlight>
              </a:rPr>
              <a:t>E</a:t>
            </a:r>
            <a:r>
              <a:rPr lang="en-US" sz="3600" dirty="0"/>
              <a:t>xamine  to find out cause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Tone:</a:t>
            </a:r>
            <a:r>
              <a:rPr lang="en-US" sz="2600" dirty="0"/>
              <a:t> If the uterus is soft, massage</a:t>
            </a:r>
          </a:p>
          <a:p>
            <a:pPr marL="0" indent="0">
              <a:buNone/>
            </a:pPr>
            <a:r>
              <a:rPr lang="en-US" sz="2600" dirty="0"/>
              <a:t>-Assess for full bladder, Catheterize 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Tissue</a:t>
            </a:r>
            <a:r>
              <a:rPr lang="en-US" sz="2600" dirty="0"/>
              <a:t>  </a:t>
            </a:r>
          </a:p>
          <a:p>
            <a:pPr marL="0" indent="0">
              <a:buNone/>
            </a:pPr>
            <a:r>
              <a:rPr lang="en-US" sz="2600" dirty="0"/>
              <a:t>-Inspect the placenta  for missing lobes,</a:t>
            </a:r>
          </a:p>
          <a:p>
            <a:pPr marL="0" indent="0">
              <a:buNone/>
            </a:pPr>
            <a:r>
              <a:rPr lang="en-US" sz="2600" dirty="0"/>
              <a:t> fragments or membranes. </a:t>
            </a:r>
          </a:p>
          <a:p>
            <a:pPr marL="0" indent="0">
              <a:buNone/>
            </a:pPr>
            <a:r>
              <a:rPr lang="en-US" sz="2600" dirty="0"/>
              <a:t>-If the placenta is adherent, suspect accreta </a:t>
            </a:r>
          </a:p>
          <a:p>
            <a:pPr marL="0" indent="0">
              <a:buNone/>
            </a:pPr>
            <a:r>
              <a:rPr lang="en-US" sz="2600" dirty="0"/>
              <a:t>and surgery is needed.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Trauma</a:t>
            </a:r>
            <a:r>
              <a:rPr lang="en-US" sz="2600" dirty="0"/>
              <a:t> </a:t>
            </a:r>
          </a:p>
          <a:p>
            <a:pPr marL="0" indent="0">
              <a:buNone/>
            </a:pPr>
            <a:r>
              <a:rPr lang="en-US" sz="2600" dirty="0"/>
              <a:t>Check for perineal. vaginal and cervical tears, and repair. </a:t>
            </a:r>
          </a:p>
          <a:p>
            <a:pPr marL="0" indent="0">
              <a:buNone/>
            </a:pPr>
            <a:r>
              <a:rPr lang="en-US" sz="2600" dirty="0"/>
              <a:t>-If inverted uterus, replace and follow local protocols. </a:t>
            </a:r>
          </a:p>
          <a:p>
            <a:pPr marL="0" indent="0">
              <a:buNone/>
            </a:pPr>
            <a:r>
              <a:rPr lang="en-US" sz="2600" dirty="0"/>
              <a:t>- If suspect uterine rupture, seek advanced care.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Thrombin/coagulopathies </a:t>
            </a:r>
          </a:p>
          <a:p>
            <a:pPr marL="0" indent="0">
              <a:buNone/>
            </a:pPr>
            <a:r>
              <a:rPr lang="en-US" sz="2600" dirty="0"/>
              <a:t>- Collect blood  lab testing for Hb, type and cross match, prothrombin time, partial thromboplastin time and platelets ,fibrinogen, coagulopathy</a:t>
            </a:r>
            <a:endParaRPr lang="en-IN" sz="2600" dirty="0"/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483787-BD6A-BDBE-5226-38BFEC68E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441" y="206478"/>
            <a:ext cx="4929559" cy="35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47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6E7A-08A9-D2C0-8768-AB0843C7D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691" y="0"/>
            <a:ext cx="7942677" cy="6858000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r>
              <a:rPr lang="en-US" dirty="0"/>
              <a:t>The last </a:t>
            </a:r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dirty="0"/>
              <a:t> in MOTIVE is also for escalation.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b="1" dirty="0">
                <a:highlight>
                  <a:srgbClr val="808080"/>
                </a:highlight>
              </a:rPr>
              <a:t>E</a:t>
            </a:r>
            <a:r>
              <a:rPr lang="en-US" sz="3600" b="1" dirty="0"/>
              <a:t>SCALATE</a:t>
            </a:r>
            <a:r>
              <a:rPr lang="en-US" sz="3600" dirty="0"/>
              <a:t> care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• If bleeding: is heavy while giving the bundle, or continues after bundle is complete, or is more than 1000 mL at any time.</a:t>
            </a:r>
          </a:p>
          <a:p>
            <a:pPr marL="0" indent="0">
              <a:buNone/>
            </a:pPr>
            <a:r>
              <a:rPr lang="en-US" dirty="0"/>
              <a:t>• If a woman: has extensive trauma or has uterine inversion or is hypotensive or unresponsive</a:t>
            </a:r>
            <a:r>
              <a:rPr lang="en-US" b="1" dirty="0"/>
              <a:t>. </a:t>
            </a:r>
          </a:p>
          <a:p>
            <a:pPr marL="0" indent="0">
              <a:buNone/>
            </a:pPr>
            <a:r>
              <a:rPr lang="en-US" dirty="0"/>
              <a:t>• If  unable to identify or manage the cause. </a:t>
            </a:r>
          </a:p>
          <a:p>
            <a:pPr marL="0" indent="0">
              <a:buNone/>
            </a:pPr>
            <a:r>
              <a:rPr lang="en-US" b="1" dirty="0"/>
              <a:t>Act fast. The woman’s life is in danger. </a:t>
            </a:r>
            <a:endParaRPr lang="en-IN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5BA6E1-F28B-4F88-52D0-6C164F3F4C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629280" y="0"/>
            <a:ext cx="3652774" cy="41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783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8F5C6-D28C-101D-6810-06ACB3574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0"/>
            <a:ext cx="8334963" cy="6858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u="sng" dirty="0"/>
              <a:t>REFRACTORY PPH:-</a:t>
            </a:r>
          </a:p>
          <a:p>
            <a:pPr marL="0" indent="0">
              <a:buNone/>
            </a:pPr>
            <a:r>
              <a:rPr lang="en-US" sz="9600" b="1" dirty="0"/>
              <a:t>-It refers to ongoing uncontrolled bleeding despite initial first line medical management.</a:t>
            </a:r>
          </a:p>
          <a:p>
            <a:endParaRPr lang="en-IN" sz="9600" b="1" dirty="0"/>
          </a:p>
          <a:p>
            <a:r>
              <a:rPr lang="en-IN" sz="9600" b="1" dirty="0"/>
              <a:t>Call for more help</a:t>
            </a:r>
          </a:p>
          <a:p>
            <a:r>
              <a:rPr lang="en-US" sz="9600" b="1" dirty="0"/>
              <a:t>Call  Senior</a:t>
            </a:r>
          </a:p>
          <a:p>
            <a:r>
              <a:rPr lang="en-US" sz="9600" b="1" dirty="0"/>
              <a:t>Oxygen inhalation</a:t>
            </a:r>
          </a:p>
          <a:p>
            <a:r>
              <a:rPr lang="en-US" sz="9600" b="1" dirty="0"/>
              <a:t>Continue monitoring</a:t>
            </a:r>
          </a:p>
          <a:p>
            <a:r>
              <a:rPr lang="en-US" sz="9600" b="1" dirty="0"/>
              <a:t>Call for the anesthetist</a:t>
            </a:r>
          </a:p>
          <a:p>
            <a:r>
              <a:rPr lang="en-IN" sz="9600" b="1" dirty="0"/>
              <a:t>Communicate</a:t>
            </a:r>
          </a:p>
          <a:p>
            <a:r>
              <a:rPr lang="en-IN" sz="9600" b="1" dirty="0"/>
              <a:t>Massage</a:t>
            </a:r>
          </a:p>
          <a:p>
            <a:r>
              <a:rPr lang="en-IN" sz="9600" b="1" dirty="0"/>
              <a:t>Catheterize the bladder</a:t>
            </a:r>
          </a:p>
          <a:p>
            <a:r>
              <a:rPr lang="en-US" sz="9600" b="1" dirty="0"/>
              <a:t>Give a single dose of antibiotics</a:t>
            </a:r>
          </a:p>
          <a:p>
            <a:r>
              <a:rPr lang="en-US" sz="9600" b="1" dirty="0"/>
              <a:t> Remove clots  from  cervix &amp; uterus  </a:t>
            </a:r>
          </a:p>
          <a:p>
            <a:r>
              <a:rPr lang="en-US" sz="9600" b="1" dirty="0"/>
              <a:t>Prepare for blood transfusion</a:t>
            </a:r>
          </a:p>
          <a:p>
            <a:r>
              <a:rPr lang="en-US" sz="9600" b="1" dirty="0"/>
              <a:t>Start Temporary methods</a:t>
            </a:r>
          </a:p>
          <a:p>
            <a:r>
              <a:rPr lang="en-US" sz="9600" b="1" dirty="0"/>
              <a:t>If shock , manage ABC</a:t>
            </a:r>
          </a:p>
          <a:p>
            <a:r>
              <a:rPr lang="en-US" sz="9600" b="1" dirty="0"/>
              <a:t>If needed arrange transfer or surgery. </a:t>
            </a:r>
          </a:p>
          <a:p>
            <a:endParaRPr lang="en-US" sz="9600" b="1" dirty="0"/>
          </a:p>
          <a:p>
            <a:pPr marL="0" indent="0">
              <a:buNone/>
            </a:pPr>
            <a:r>
              <a:rPr lang="en-US" sz="9600" b="1" dirty="0"/>
              <a:t>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B7EC34-A225-2C24-33E3-0CCE85FFF4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34962" y="0"/>
            <a:ext cx="3857038" cy="44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68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B0A07-E0C4-5C15-B717-1A9729FD73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0"/>
            <a:ext cx="8052619" cy="6857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300" dirty="0"/>
              <a:t>Give additional uterotonics.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Oxytocin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 </a:t>
            </a:r>
          </a:p>
          <a:p>
            <a:r>
              <a:rPr lang="en-US" dirty="0"/>
              <a:t>20 IU in 1 L crystalloid fluids (NS or RL) IV.  Infuse at 40 drops/min over 4 h. </a:t>
            </a:r>
          </a:p>
          <a:p>
            <a:r>
              <a:rPr lang="en-US" dirty="0"/>
              <a:t> Do not give more than 3 L of IV fluids with oxytocin in 24 h.</a:t>
            </a:r>
          </a:p>
          <a:p>
            <a:r>
              <a:rPr lang="en-US" dirty="0"/>
              <a:t> Maximum 60 IU in 24 h.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Ergometrine or ergometrine/oxytocin fixed dose</a:t>
            </a:r>
          </a:p>
          <a:p>
            <a:r>
              <a:rPr lang="en-US" dirty="0"/>
              <a:t> Ergometrine200 µg IV or IM in 15 min ,if needed, repeat every 4 h up to 5 doses (1 mg total) in 24 h. </a:t>
            </a:r>
          </a:p>
          <a:p>
            <a:r>
              <a:rPr lang="en-US" dirty="0"/>
              <a:t>Do not use either if suspected retained placenta or if hypertension cannot be ruled out.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Misoprostol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800 µg SL  or PR 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Carboprost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250 mcg intramuscular, repeated </a:t>
            </a:r>
            <a:r>
              <a:rPr lang="en-US" dirty="0" err="1"/>
              <a:t>upto</a:t>
            </a:r>
            <a:r>
              <a:rPr lang="en-US" dirty="0"/>
              <a:t> 2 mg maximum ( avoid if asthmatic)</a:t>
            </a:r>
          </a:p>
          <a:p>
            <a:endParaRPr lang="en-IN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4BB9FF-2712-87CC-6B8A-A567917E2F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04691" y="1"/>
            <a:ext cx="3987308" cy="454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986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E7C965-3AFE-2F4B-5F1B-9E1AC435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36FBA5-07FA-2FB2-B352-DCD53DF1AC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0986" y="1995170"/>
            <a:ext cx="4747547" cy="2896003"/>
          </a:xfrm>
          <a:prstGeom prst="rect">
            <a:avLst/>
          </a:prstGeom>
        </p:spPr>
      </p:pic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02AEA290-B3E9-5992-E5FE-9B382CFBA97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60270836"/>
              </p:ext>
            </p:extLst>
          </p:nvPr>
        </p:nvGraphicFramePr>
        <p:xfrm>
          <a:off x="433137" y="593559"/>
          <a:ext cx="5796080" cy="558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1564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B1DF65-A4D5-BF87-AED8-C4EA9FC2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0220" y="280220"/>
            <a:ext cx="7093974" cy="566075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 b="1" dirty="0"/>
              <a:t>Identify and repair vaginal and cervical tear</a:t>
            </a:r>
          </a:p>
          <a:p>
            <a:r>
              <a:rPr lang="en-US" sz="3600" b="1" dirty="0"/>
              <a:t> </a:t>
            </a:r>
            <a:r>
              <a:rPr lang="en-US" sz="3600" dirty="0"/>
              <a:t>Bleeding from a tear may be slow, heavy, or spurting from an artery. </a:t>
            </a:r>
          </a:p>
          <a:p>
            <a:r>
              <a:rPr lang="en-US" sz="3600" dirty="0"/>
              <a:t> Seek advanced care if repair does not stop bleeding – surgery may be required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C294929-97F6-D02A-8848-A7C1871374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39713" y="909081"/>
            <a:ext cx="3043038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483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FDB345B8-3DD4-619E-DC72-AD0F8BACA0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23747" y="178864"/>
            <a:ext cx="4533686" cy="6176963"/>
          </a:xfrm>
          <a:prstGeom prst="rect">
            <a:avLst/>
          </a:prstGeom>
        </p:spPr>
      </p:pic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760CB0D1-2AA2-FF3E-D1E6-2FE1D04DDAE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3152135"/>
              </p:ext>
            </p:extLst>
          </p:nvPr>
        </p:nvGraphicFramePr>
        <p:xfrm>
          <a:off x="457200" y="427703"/>
          <a:ext cx="6922168" cy="5928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82715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2941060-5311-04DD-B82A-34FC41124F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2" t="3708" r="2760" b="8046"/>
          <a:stretch/>
        </p:blipFill>
        <p:spPr bwMode="auto">
          <a:xfrm>
            <a:off x="2227410" y="643467"/>
            <a:ext cx="773717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9586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3B740260-CB65-13BA-A41A-ECBB8198D5D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61082354"/>
              </p:ext>
            </p:extLst>
          </p:nvPr>
        </p:nvGraphicFramePr>
        <p:xfrm>
          <a:off x="282677" y="294968"/>
          <a:ext cx="11442291" cy="626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5764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.jpg">
            <a:extLst>
              <a:ext uri="{FF2B5EF4-FFF2-40B4-BE49-F238E27FC236}">
                <a16:creationId xmlns:a16="http://schemas.microsoft.com/office/drawing/2014/main" id="{655CC8FE-DC1F-8A30-0FB1-FE480B856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78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4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.jpg">
            <a:extLst>
              <a:ext uri="{FF2B5EF4-FFF2-40B4-BE49-F238E27FC236}">
                <a16:creationId xmlns:a16="http://schemas.microsoft.com/office/drawing/2014/main" id="{113CACF9-7D73-FA97-A14F-9FF334AA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889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4F72-3945-A695-4F81-E80B17EE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477"/>
            <a:ext cx="10896600" cy="84065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5400" b="1" dirty="0" err="1"/>
              <a:t>Paniker</a:t>
            </a:r>
            <a:r>
              <a:rPr lang="en-US" sz="5400" b="1" dirty="0"/>
              <a:t> Suction Cannula</a:t>
            </a:r>
            <a:endParaRPr lang="en-IN" sz="5400" b="1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D3D4BE9-408D-6443-DE8A-78A7DBFAC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923111"/>
              </p:ext>
            </p:extLst>
          </p:nvPr>
        </p:nvGraphicFramePr>
        <p:xfrm>
          <a:off x="294969" y="1342103"/>
          <a:ext cx="5250426" cy="530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mage.jpg">
            <a:extLst>
              <a:ext uri="{FF2B5EF4-FFF2-40B4-BE49-F238E27FC236}">
                <a16:creationId xmlns:a16="http://schemas.microsoft.com/office/drawing/2014/main" id="{F85DD8FC-5C9D-7D7A-EE08-B9AC4CE02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031" y="1047135"/>
            <a:ext cx="6464663" cy="581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2BAA0-CDF3-E47E-E149-70440D092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703" y="161925"/>
            <a:ext cx="7329949" cy="63568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4400" b="1" dirty="0"/>
              <a:t>NON PNEUMATIC ANTI SHOCK GARMENT:-</a:t>
            </a:r>
          </a:p>
          <a:p>
            <a:r>
              <a:rPr lang="en-US" dirty="0"/>
              <a:t> Apply segments 1 to 6 in sequence (Legs- Pelvis - Abdomen).</a:t>
            </a:r>
          </a:p>
          <a:p>
            <a:r>
              <a:rPr lang="en-US" dirty="0"/>
              <a:t>Provides circumferential counter-pressure, reduces blood loss, improves perfusion to vital organs, and </a:t>
            </a:r>
            <a:r>
              <a:rPr lang="en-US" dirty="0" err="1"/>
              <a:t>stabilises</a:t>
            </a:r>
            <a:r>
              <a:rPr lang="en-US" dirty="0"/>
              <a:t> shock.</a:t>
            </a:r>
          </a:p>
          <a:p>
            <a:r>
              <a:rPr lang="en-US" dirty="0"/>
              <a:t>Keep in situ until the patient is stable.</a:t>
            </a:r>
          </a:p>
          <a:p>
            <a:r>
              <a:rPr lang="en-US" dirty="0"/>
              <a:t>To remove: Open one segment at a time (Starting from segment 1), wait 15 to 20 minutes between each, monitor vitals; if systolic BP drops mmHg or pulse rises , re-apply.</a:t>
            </a:r>
            <a:endParaRPr lang="en-US" b="1" dirty="0"/>
          </a:p>
          <a:p>
            <a:r>
              <a:rPr lang="en-US" dirty="0"/>
              <a:t>It forces blood to the heart, lungs, and brain to prevent shock, or stabilize a woman in shock.  </a:t>
            </a:r>
          </a:p>
          <a:p>
            <a:pPr marL="0" indent="0">
              <a:buNone/>
            </a:pPr>
            <a:r>
              <a:rPr lang="en-US" b="1" dirty="0"/>
              <a:t>  </a:t>
            </a:r>
            <a:r>
              <a:rPr lang="en-US" sz="3200" b="1" dirty="0"/>
              <a:t>NASG does not treat PPH but gives  time to seek treatment</a:t>
            </a:r>
            <a:endParaRPr lang="en-IN" b="1" dirty="0"/>
          </a:p>
        </p:txBody>
      </p:sp>
      <p:pic>
        <p:nvPicPr>
          <p:cNvPr id="1026" name="Picture 2" descr="Non-pneumatic Anti-shock Garment, size S">
            <a:extLst>
              <a:ext uri="{FF2B5EF4-FFF2-40B4-BE49-F238E27FC236}">
                <a16:creationId xmlns:a16="http://schemas.microsoft.com/office/drawing/2014/main" id="{B0BEE2FD-49BC-6E5E-3CBC-EFD7BD00A3B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2" y="914400"/>
            <a:ext cx="4168877" cy="45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432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1" name="Rectangle 266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Non-pneumatic Anti shock garment(NASG)</a:t>
            </a:r>
          </a:p>
        </p:txBody>
      </p:sp>
      <p:cxnSp>
        <p:nvCxnSpPr>
          <p:cNvPr id="26633" name="Straight Connector 266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35" name="Straight Connector 266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6713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E962E-A526-1BD8-3997-0E46E3DC1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691"/>
            <a:ext cx="10515600" cy="60522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 algn="ctr">
              <a:buNone/>
            </a:pPr>
            <a:r>
              <a:rPr lang="en-US" sz="3600" b="1" dirty="0"/>
              <a:t>ADVANCE INTERVENTION </a:t>
            </a:r>
          </a:p>
          <a:p>
            <a:pPr marL="0" indent="0" algn="ctr">
              <a:buNone/>
            </a:pPr>
            <a:r>
              <a:rPr lang="en-US" dirty="0"/>
              <a:t>Till now</a:t>
            </a:r>
          </a:p>
          <a:p>
            <a:pPr marL="0" indent="0" algn="ctr">
              <a:buNone/>
            </a:pPr>
            <a:r>
              <a:rPr lang="en-US" dirty="0"/>
              <a:t>Completed the PPH bundle. • Called for more help, assigned tasks. • Inserted a 2nd IV and given extra doses of medications. • Repaired tears, removed the placenta, and clots and tissue as needed. • Applied NASG, if available</a:t>
            </a:r>
            <a:endParaRPr lang="en-IN" dirty="0"/>
          </a:p>
          <a:p>
            <a:pPr marL="0" indent="0" algn="ctr">
              <a:buNone/>
            </a:pPr>
            <a:r>
              <a:rPr lang="en-US" sz="3600" b="1" dirty="0"/>
              <a:t>Even now If bleeding continues, </a:t>
            </a:r>
          </a:p>
          <a:p>
            <a:pPr marL="0" indent="0" algn="ctr">
              <a:buNone/>
            </a:pPr>
            <a:r>
              <a:rPr lang="en-US" sz="3600" b="1" dirty="0"/>
              <a:t>consider </a:t>
            </a:r>
          </a:p>
          <a:p>
            <a:pPr marL="0" indent="0" algn="ctr">
              <a:buNone/>
            </a:pPr>
            <a:r>
              <a:rPr lang="en-US" dirty="0"/>
              <a:t>More than one cause of bleeding. </a:t>
            </a:r>
          </a:p>
          <a:p>
            <a:pPr marL="0" indent="0" algn="ctr">
              <a:buNone/>
            </a:pPr>
            <a:r>
              <a:rPr lang="en-US" dirty="0"/>
              <a:t>Uterine rupture, especially if augmented labor or prior CS. </a:t>
            </a:r>
          </a:p>
          <a:p>
            <a:pPr marL="0" indent="0" algn="ctr">
              <a:buNone/>
            </a:pPr>
            <a:r>
              <a:rPr lang="en-US" dirty="0"/>
              <a:t> Deep vaginal or cervical laceration.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06215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8034E3F4-132C-3256-2F89-A7EBCA1C8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00368"/>
              </p:ext>
            </p:extLst>
          </p:nvPr>
        </p:nvGraphicFramePr>
        <p:xfrm>
          <a:off x="838200" y="1"/>
          <a:ext cx="10515600" cy="6721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37317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image.jpg">
            <a:extLst>
              <a:ext uri="{FF2B5EF4-FFF2-40B4-BE49-F238E27FC236}">
                <a16:creationId xmlns:a16="http://schemas.microsoft.com/office/drawing/2014/main" id="{E200EF0D-A6BA-0D88-BE10-4177B6D52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90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image.jpg">
            <a:extLst>
              <a:ext uri="{FF2B5EF4-FFF2-40B4-BE49-F238E27FC236}">
                <a16:creationId xmlns:a16="http://schemas.microsoft.com/office/drawing/2014/main" id="{9C803019-3EF0-210B-5B19-DC96B841B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550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image.jpg">
            <a:extLst>
              <a:ext uri="{FF2B5EF4-FFF2-40B4-BE49-F238E27FC236}">
                <a16:creationId xmlns:a16="http://schemas.microsoft.com/office/drawing/2014/main" id="{5F4CB52F-87B1-0AD9-49F8-20260265AD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8926" r="50000" b="-1"/>
          <a:stretch>
            <a:fillRect/>
          </a:stretch>
        </p:blipFill>
        <p:spPr>
          <a:xfrm>
            <a:off x="20" y="1297858"/>
            <a:ext cx="6095980" cy="5560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1C4DAD-672F-2B09-45A3-FDF8383A7FA3}"/>
              </a:ext>
            </a:extLst>
          </p:cNvPr>
          <p:cNvSpPr txBox="1"/>
          <p:nvPr/>
        </p:nvSpPr>
        <p:spPr>
          <a:xfrm>
            <a:off x="2138516" y="206478"/>
            <a:ext cx="65145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Hysterectomy</a:t>
            </a:r>
            <a:endParaRPr lang="en-IN" sz="8800" dirty="0"/>
          </a:p>
        </p:txBody>
      </p:sp>
      <p:pic>
        <p:nvPicPr>
          <p:cNvPr id="3" name="Picture 2" descr="Hysterectomy Surgery and Benefits | Uterus Removal | Dr. Prajakta Sabale">
            <a:extLst>
              <a:ext uri="{FF2B5EF4-FFF2-40B4-BE49-F238E27FC236}">
                <a16:creationId xmlns:a16="http://schemas.microsoft.com/office/drawing/2014/main" id="{04D5934C-042B-E23F-8184-0496CB563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53028"/>
            <a:ext cx="5556775" cy="395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638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FA4CC-CBC5-379D-2F07-0E7DA068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F4D79F-CE97-A150-0274-4D35ADEC6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169"/>
          </a:xfrm>
        </p:spPr>
        <p:txBody>
          <a:bodyPr/>
          <a:lstStyle/>
          <a:p>
            <a:r>
              <a:rPr lang="en-US" dirty="0"/>
              <a:t>                     </a:t>
            </a:r>
            <a:endParaRPr lang="en-IN" dirty="0">
              <a:highlight>
                <a:srgbClr val="FFFF00"/>
              </a:highlight>
            </a:endParaRP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B478F22-6D83-01E0-6EC7-A15825329C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003155"/>
              </p:ext>
            </p:extLst>
          </p:nvPr>
        </p:nvGraphicFramePr>
        <p:xfrm>
          <a:off x="838200" y="898358"/>
          <a:ext cx="10744200" cy="5594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1781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437FD54F-DCCA-36B9-2B73-C11409EB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E4D5D-BF16-74A3-83E7-72D3D5499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8000" b="1" dirty="0"/>
              <a:t>.</a:t>
            </a:r>
          </a:p>
          <a:p>
            <a:pPr marL="0" indent="0">
              <a:buNone/>
            </a:pPr>
            <a:r>
              <a:rPr lang="en-IN" sz="8000" dirty="0"/>
              <a:t> 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E2A8D9-4842-3EB1-C280-D4251D74D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19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3504A2-2192-685A-9E62-EA380EE2B8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704781"/>
              </p:ext>
            </p:extLst>
          </p:nvPr>
        </p:nvGraphicFramePr>
        <p:xfrm>
          <a:off x="308534" y="409903"/>
          <a:ext cx="11574932" cy="576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8553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8D076-D2F1-7093-D87C-CDFBFE69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799E04-89A2-8D74-509E-97D51862C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444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225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C0EA4752-D2A2-D68B-B9BF-3FE21B3D7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52" y="591344"/>
            <a:ext cx="10503568" cy="5471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                            </a:t>
            </a:r>
            <a:r>
              <a:rPr lang="en-US" sz="4400" b="1" dirty="0">
                <a:highlight>
                  <a:srgbClr val="C0C0C0"/>
                </a:highlight>
              </a:rPr>
              <a:t>TAKE HOME MESSAGE</a:t>
            </a:r>
          </a:p>
          <a:p>
            <a:r>
              <a:rPr lang="en-US" sz="3200" b="1" dirty="0"/>
              <a:t>THE SUCCESSFUL MANAGEMENT OF PPH IS NOT ABOUT ONE DRUG,ONE SURGEON OR ONE INTERVENTION . </a:t>
            </a:r>
          </a:p>
          <a:p>
            <a:r>
              <a:rPr lang="en-US" sz="3200" b="1" dirty="0"/>
              <a:t>IT IS ABOUT 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-RECOGNIZING HAEMORRHAGE EARLY </a:t>
            </a:r>
          </a:p>
          <a:p>
            <a:pPr marL="0" indent="0">
              <a:buNone/>
            </a:pPr>
            <a:r>
              <a:rPr lang="en-US" dirty="0"/>
              <a:t>-MOBILIZING THE TEAM IMMEDIATELY </a:t>
            </a:r>
          </a:p>
          <a:p>
            <a:pPr marL="0" indent="0">
              <a:buNone/>
            </a:pPr>
            <a:r>
              <a:rPr lang="en-US" dirty="0"/>
              <a:t>-CONTROLLING THE SOURCE</a:t>
            </a:r>
          </a:p>
          <a:p>
            <a:pPr marL="0" indent="0">
              <a:buNone/>
            </a:pPr>
            <a:r>
              <a:rPr lang="en-US" dirty="0"/>
              <a:t>-REPLACING WHAT IS LOST AND </a:t>
            </a:r>
          </a:p>
          <a:p>
            <a:pPr marL="0" indent="0">
              <a:buNone/>
            </a:pPr>
            <a:r>
              <a:rPr lang="en-US" dirty="0"/>
              <a:t>-ESCALATING BEFORE PATIENT REACHES IRREVERSIBLE SHOCK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28227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C9797-A6D2-A8D8-1413-60CA4EAA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                 </a:t>
            </a:r>
            <a:r>
              <a:rPr lang="en-US" sz="4000" b="1">
                <a:solidFill>
                  <a:srgbClr val="FFFFFF"/>
                </a:solidFill>
              </a:rPr>
              <a:t>5 mistakes that kill in PPH</a:t>
            </a:r>
            <a:endParaRPr lang="en-IN" sz="4000" b="1">
              <a:solidFill>
                <a:srgbClr val="FFFFFF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F62B51A-CFFE-C2FD-CD2A-9E68790B0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1970"/>
            <a:ext cx="9724031" cy="4109585"/>
          </a:xfrm>
        </p:spPr>
        <p:txBody>
          <a:bodyPr anchor="ctr">
            <a:noAutofit/>
          </a:bodyPr>
          <a:lstStyle/>
          <a:p>
            <a:r>
              <a:rPr lang="en-IN" sz="3600" dirty="0"/>
              <a:t>Underestimating blood loss</a:t>
            </a:r>
          </a:p>
          <a:p>
            <a:r>
              <a:rPr lang="en-IN" sz="3600" dirty="0"/>
              <a:t>Waiting for hypotension</a:t>
            </a:r>
          </a:p>
          <a:p>
            <a:r>
              <a:rPr lang="en-IN" sz="3600" dirty="0"/>
              <a:t>Waiting for the entire team before starting treatment</a:t>
            </a:r>
          </a:p>
          <a:p>
            <a:r>
              <a:rPr lang="en-IN" sz="3600" dirty="0"/>
              <a:t>Giving uterotonics without checking contraindications</a:t>
            </a:r>
          </a:p>
          <a:p>
            <a:r>
              <a:rPr lang="en-IN" sz="3600" dirty="0"/>
              <a:t>Delaying escalation/referral</a:t>
            </a:r>
          </a:p>
        </p:txBody>
      </p:sp>
    </p:spTree>
    <p:extLst>
      <p:ext uri="{BB962C8B-B14F-4D97-AF65-F5344CB8AC3E}">
        <p14:creationId xmlns:p14="http://schemas.microsoft.com/office/powerpoint/2010/main" val="33810132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81C1-912D-9ABA-EF66-2165A4D6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132736"/>
            <a:ext cx="10985090" cy="988142"/>
          </a:xfrm>
        </p:spPr>
        <p:txBody>
          <a:bodyPr/>
          <a:lstStyle/>
          <a:p>
            <a:r>
              <a:rPr lang="en-US" dirty="0"/>
              <a:t>MCQ’S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0D3EC-CF73-9293-2407-D4871CC0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10" y="1120878"/>
            <a:ext cx="11454580" cy="5056085"/>
          </a:xfrm>
        </p:spPr>
        <p:txBody>
          <a:bodyPr>
            <a:normAutofit/>
          </a:bodyPr>
          <a:lstStyle/>
          <a:p>
            <a:r>
              <a:rPr lang="en-IN" dirty="0"/>
              <a:t>Q1. According to the WHO 2025 guideline, early action for PPH should be considered when:</a:t>
            </a:r>
          </a:p>
          <a:p>
            <a:pPr marL="0" indent="0">
              <a:buNone/>
            </a:pPr>
            <a:r>
              <a:rPr lang="en-IN" dirty="0"/>
              <a:t>A. Blood loss ≥500 mL only</a:t>
            </a:r>
          </a:p>
          <a:p>
            <a:pPr marL="0" indent="0">
              <a:buNone/>
            </a:pPr>
            <a:r>
              <a:rPr lang="en-IN" dirty="0"/>
              <a:t>B. Blood loss ≥1000 mL only</a:t>
            </a:r>
          </a:p>
          <a:p>
            <a:pPr marL="0" indent="0">
              <a:buNone/>
            </a:pPr>
            <a:r>
              <a:rPr lang="en-IN" dirty="0"/>
              <a:t>C. Blood loss ≥300 mL with abnormal vital signs</a:t>
            </a:r>
          </a:p>
          <a:p>
            <a:pPr marL="0" indent="0">
              <a:buNone/>
            </a:pPr>
            <a:r>
              <a:rPr lang="en-IN" dirty="0"/>
              <a:t>D. Any blood loss after delivery</a:t>
            </a:r>
          </a:p>
          <a:p>
            <a:pPr marL="0" indent="0">
              <a:buNone/>
            </a:pPr>
            <a:r>
              <a:rPr lang="en-IN" dirty="0"/>
              <a:t>Answer: </a:t>
            </a:r>
          </a:p>
        </p:txBody>
      </p:sp>
    </p:spTree>
    <p:extLst>
      <p:ext uri="{BB962C8B-B14F-4D97-AF65-F5344CB8AC3E}">
        <p14:creationId xmlns:p14="http://schemas.microsoft.com/office/powerpoint/2010/main" val="32009572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F1644-CCB1-8B73-F8AB-D78F9DD4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834189"/>
            <a:ext cx="10904621" cy="5342774"/>
          </a:xfrm>
        </p:spPr>
        <p:txBody>
          <a:bodyPr/>
          <a:lstStyle/>
          <a:p>
            <a:r>
              <a:rPr lang="en-IN" dirty="0"/>
              <a:t>Q2. The most common cause of primary PPH is:</a:t>
            </a:r>
          </a:p>
          <a:p>
            <a:pPr marL="0" indent="0">
              <a:buNone/>
            </a:pPr>
            <a:r>
              <a:rPr lang="en-IN" dirty="0"/>
              <a:t>A. Retained placental tissue</a:t>
            </a:r>
          </a:p>
          <a:p>
            <a:pPr marL="0" indent="0">
              <a:buNone/>
            </a:pPr>
            <a:r>
              <a:rPr lang="en-IN" dirty="0"/>
              <a:t>B. Genital tract trauma</a:t>
            </a:r>
          </a:p>
          <a:p>
            <a:pPr marL="0" indent="0">
              <a:buNone/>
            </a:pPr>
            <a:r>
              <a:rPr lang="en-IN" dirty="0"/>
              <a:t>C. Uterine atony</a:t>
            </a:r>
          </a:p>
          <a:p>
            <a:pPr marL="0" indent="0">
              <a:buNone/>
            </a:pPr>
            <a:r>
              <a:rPr lang="en-IN" dirty="0"/>
              <a:t>D. Coagulopathy</a:t>
            </a:r>
          </a:p>
          <a:p>
            <a:r>
              <a:rPr lang="en-IN" dirty="0"/>
              <a:t>Answer: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662701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475D1-1A94-D1BD-14F6-A2E70C2FA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53" y="465221"/>
            <a:ext cx="10952747" cy="5711742"/>
          </a:xfrm>
        </p:spPr>
        <p:txBody>
          <a:bodyPr/>
          <a:lstStyle/>
          <a:p>
            <a:r>
              <a:rPr lang="en-US" dirty="0"/>
              <a:t>Q3 Which is the most appropriate principle during a major PPH emergency?</a:t>
            </a:r>
          </a:p>
          <a:p>
            <a:pPr marL="0" indent="0">
              <a:buNone/>
            </a:pPr>
            <a:r>
              <a:rPr lang="en-US" dirty="0" err="1"/>
              <a:t>A.Complete</a:t>
            </a:r>
            <a:r>
              <a:rPr lang="en-US" dirty="0"/>
              <a:t> diagnosis before starting treatment</a:t>
            </a:r>
          </a:p>
          <a:p>
            <a:pPr marL="0" indent="0">
              <a:buNone/>
            </a:pPr>
            <a:r>
              <a:rPr lang="en-US" dirty="0"/>
              <a:t>B. Treat sequentially, one step at a time</a:t>
            </a:r>
          </a:p>
          <a:p>
            <a:pPr marL="0" indent="0">
              <a:buNone/>
            </a:pPr>
            <a:r>
              <a:rPr lang="en-US" dirty="0"/>
              <a:t>C. Resuscitation, identification of cause and </a:t>
            </a:r>
            <a:r>
              <a:rPr lang="en-US" dirty="0" err="1"/>
              <a:t>haemorrhage</a:t>
            </a:r>
            <a:r>
              <a:rPr lang="en-US" dirty="0"/>
              <a:t> control should occur simultaneously</a:t>
            </a:r>
          </a:p>
          <a:p>
            <a:pPr marL="0" indent="0">
              <a:buNone/>
            </a:pPr>
            <a:r>
              <a:rPr lang="en-US" dirty="0"/>
              <a:t>D. Wait for laboratory results before activating the </a:t>
            </a:r>
            <a:r>
              <a:rPr lang="en-US" dirty="0" err="1"/>
              <a:t>haemorrhage</a:t>
            </a:r>
            <a:r>
              <a:rPr lang="en-US" dirty="0"/>
              <a:t> protocol</a:t>
            </a:r>
          </a:p>
          <a:p>
            <a:pPr marL="0" indent="0">
              <a:buNone/>
            </a:pPr>
            <a:r>
              <a:rPr lang="en-US" dirty="0"/>
              <a:t>Answer: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58185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63100-2427-2411-9565-DE8F4A1BC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2" y="693174"/>
            <a:ext cx="10734368" cy="5483789"/>
          </a:xfrm>
        </p:spPr>
        <p:txBody>
          <a:bodyPr>
            <a:normAutofit/>
          </a:bodyPr>
          <a:lstStyle/>
          <a:p>
            <a:r>
              <a:rPr lang="en-IN" dirty="0"/>
              <a:t>Q4. A woman develops PPH 20 minutes after vaginal delivery. The uterus is boggy and bleeding is heavy. What is the most appropriate immediate approach?</a:t>
            </a:r>
          </a:p>
          <a:p>
            <a:pPr marL="0" indent="0">
              <a:buNone/>
            </a:pPr>
            <a:r>
              <a:rPr lang="en-IN" dirty="0"/>
              <a:t>A. Wait for Hb report before treatment</a:t>
            </a:r>
          </a:p>
          <a:p>
            <a:pPr marL="0" indent="0">
              <a:buNone/>
            </a:pPr>
            <a:r>
              <a:rPr lang="en-IN" dirty="0"/>
              <a:t>B. Uterine massage + uterotonic + </a:t>
            </a:r>
            <a:r>
              <a:rPr lang="en-IN" dirty="0" err="1"/>
              <a:t>Tranexemic</a:t>
            </a:r>
            <a:r>
              <a:rPr lang="en-IN" dirty="0"/>
              <a:t> acid + IV  access/resuscitation</a:t>
            </a:r>
          </a:p>
          <a:p>
            <a:pPr marL="0" indent="0">
              <a:buNone/>
            </a:pPr>
            <a:r>
              <a:rPr lang="en-IN" dirty="0"/>
              <a:t>C. Immediate hysterectomy</a:t>
            </a:r>
          </a:p>
          <a:p>
            <a:pPr marL="0" indent="0">
              <a:buNone/>
            </a:pPr>
            <a:r>
              <a:rPr lang="en-IN" dirty="0"/>
              <a:t>D. Antibiotics alone</a:t>
            </a:r>
          </a:p>
          <a:p>
            <a:pPr marL="0" indent="0">
              <a:buNone/>
            </a:pPr>
            <a:r>
              <a:rPr lang="en-IN" dirty="0"/>
              <a:t>Answer:</a:t>
            </a:r>
          </a:p>
        </p:txBody>
      </p:sp>
    </p:spTree>
    <p:extLst>
      <p:ext uri="{BB962C8B-B14F-4D97-AF65-F5344CB8AC3E}">
        <p14:creationId xmlns:p14="http://schemas.microsoft.com/office/powerpoint/2010/main" val="31832390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2275F-681E-5DAB-8958-677EE0154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11" y="1106129"/>
            <a:ext cx="10985090" cy="4350774"/>
          </a:xfrm>
        </p:spPr>
        <p:txBody>
          <a:bodyPr/>
          <a:lstStyle/>
          <a:p>
            <a:r>
              <a:rPr lang="en-IN" dirty="0"/>
              <a:t>Q5. Which of the following represents the “4 Ts” causes of PPH?</a:t>
            </a:r>
          </a:p>
          <a:p>
            <a:pPr marL="0" indent="0">
              <a:buNone/>
            </a:pPr>
            <a:r>
              <a:rPr lang="en-IN" dirty="0"/>
              <a:t>A. Tone, Trauma, Tissue, Thrombin</a:t>
            </a:r>
          </a:p>
          <a:p>
            <a:pPr marL="0" indent="0">
              <a:buNone/>
            </a:pPr>
            <a:r>
              <a:rPr lang="en-IN" dirty="0"/>
              <a:t>B. Tone, Temperature, Tissue, Thrombosis</a:t>
            </a:r>
          </a:p>
          <a:p>
            <a:pPr marL="0" indent="0">
              <a:buNone/>
            </a:pPr>
            <a:r>
              <a:rPr lang="en-IN" dirty="0"/>
              <a:t>C. Trauma, Temperature, Thrombin, Tension</a:t>
            </a:r>
          </a:p>
          <a:p>
            <a:pPr marL="0" indent="0">
              <a:buNone/>
            </a:pPr>
            <a:r>
              <a:rPr lang="en-IN" dirty="0"/>
              <a:t>D. Tone, Tissue, Thrombosis, Tachycardia</a:t>
            </a:r>
          </a:p>
          <a:p>
            <a:pPr marL="0" indent="0">
              <a:buNone/>
            </a:pPr>
            <a:r>
              <a:rPr lang="en-IN" dirty="0"/>
              <a:t>Answer:</a:t>
            </a:r>
          </a:p>
        </p:txBody>
      </p:sp>
    </p:spTree>
    <p:extLst>
      <p:ext uri="{BB962C8B-B14F-4D97-AF65-F5344CB8AC3E}">
        <p14:creationId xmlns:p14="http://schemas.microsoft.com/office/powerpoint/2010/main" val="22138474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10BB94-E54F-A6B1-8A9E-8669EF12706C}"/>
              </a:ext>
            </a:extLst>
          </p:cNvPr>
          <p:cNvSpPr txBox="1"/>
          <p:nvPr/>
        </p:nvSpPr>
        <p:spPr>
          <a:xfrm>
            <a:off x="385011" y="2482589"/>
            <a:ext cx="4269286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200" dirty="0">
                <a:solidFill>
                  <a:srgbClr val="FF0000"/>
                </a:solidFill>
              </a:rPr>
              <a:t>Thank You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7EF0A-2C4B-81E3-1C84-5B0B5C2E1E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58" r="-1" b="-1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2A223A-6003-204C-98E3-7490453D7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1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96D896D1-7C7D-C97F-F53E-B15BB04321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696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586E00-8A87-41C4-BBC9-AD6C312D596E}">
  <we:reference id="wa200005566" version="3.0.0.2" store="en-IN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8794</TotalTime>
  <Words>2848</Words>
  <Application>Microsoft Office PowerPoint</Application>
  <PresentationFormat>Widescreen</PresentationFormat>
  <Paragraphs>361</Paragraphs>
  <Slides>70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Arial</vt:lpstr>
      <vt:lpstr>Calibri</vt:lpstr>
      <vt:lpstr>Calibri Light</vt:lpstr>
      <vt:lpstr>Wingdings</vt:lpstr>
      <vt:lpstr>Office Theme</vt:lpstr>
      <vt:lpstr>  POST-PARTUM HEMORRHAGE  [RECENT UPDATES AND FIGO GUIDELINES]</vt:lpstr>
      <vt:lpstr>INDEX</vt:lpstr>
      <vt:lpstr>PowerPoint Presentation</vt:lpstr>
      <vt:lpstr>PowerPoint Presentation</vt:lpstr>
      <vt:lpstr>DEFINITION</vt:lpstr>
      <vt:lpstr>Definition of PPH – 2025 Update</vt:lpstr>
      <vt:lpstr>SHOCK INDEX</vt:lpstr>
      <vt:lpstr>PowerPoint Presentation</vt:lpstr>
      <vt:lpstr>EPIDEMIOLOGY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NEEeV-  PREVENT THE PREVENTABLE</vt:lpstr>
      <vt:lpstr>PREVENTION AND EARLY DIAGNOSIS OF PPH</vt:lpstr>
      <vt:lpstr>PowerPoint Presentation</vt:lpstr>
      <vt:lpstr>PowerPoint Presentation</vt:lpstr>
      <vt:lpstr>PowerPoint Presentation</vt:lpstr>
      <vt:lpstr>WHY VISUAL ESTIMATION FAILS?</vt:lpstr>
      <vt:lpstr>PowerPoint Presentation</vt:lpstr>
      <vt:lpstr>PowerPoint Presentation</vt:lpstr>
      <vt:lpstr>PowerPoint Presentation</vt:lpstr>
      <vt:lpstr>PowerPoint Presentation</vt:lpstr>
      <vt:lpstr> HOW WILL YOU ASSES THE TONE?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Early diagnosis is the first step of treatment Once PPH Is Diagnosed  Call for help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Paniker Suction Cannula</vt:lpstr>
      <vt:lpstr>PowerPoint Presentation</vt:lpstr>
      <vt:lpstr>Non-pneumatic Anti shock garment(NASG)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</vt:lpstr>
      <vt:lpstr>PowerPoint Presentation</vt:lpstr>
      <vt:lpstr>PowerPoint Presentation</vt:lpstr>
      <vt:lpstr>PowerPoint Presentation</vt:lpstr>
      <vt:lpstr>PowerPoint Presentation</vt:lpstr>
      <vt:lpstr>                 5 mistakes that kill in PPH</vt:lpstr>
      <vt:lpstr>MCQ’S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BLEEDING AFTER BIRTH   Prevention, Diagnosis and Treatment WHO-FIGO Guidelines</dc:title>
  <dc:creator>sangeeta gupta</dc:creator>
  <cp:lastModifiedBy>Office</cp:lastModifiedBy>
  <cp:revision>90</cp:revision>
  <dcterms:created xsi:type="dcterms:W3CDTF">2025-11-25T04:05:58Z</dcterms:created>
  <dcterms:modified xsi:type="dcterms:W3CDTF">2026-10-12T06:27:23Z</dcterms:modified>
</cp:coreProperties>
</file>